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4132" r:id="rId1"/>
  </p:sldMasterIdLst>
  <p:notesMasterIdLst>
    <p:notesMasterId r:id="rId14"/>
  </p:notesMasterIdLst>
  <p:sldIdLst>
    <p:sldId id="400" r:id="rId2"/>
    <p:sldId id="440" r:id="rId3"/>
    <p:sldId id="459" r:id="rId4"/>
    <p:sldId id="430" r:id="rId5"/>
    <p:sldId id="458" r:id="rId6"/>
    <p:sldId id="438" r:id="rId7"/>
    <p:sldId id="460" r:id="rId8"/>
    <p:sldId id="453" r:id="rId9"/>
    <p:sldId id="461" r:id="rId10"/>
    <p:sldId id="442" r:id="rId11"/>
    <p:sldId id="462" r:id="rId12"/>
    <p:sldId id="456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BPG Nino Mtavruli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ejaVu Sans" panose="020B0604020202020204" charset="0"/>
      <p:regular r:id="rId24"/>
      <p:bold r:id="rId25"/>
      <p:italic r:id="rId26"/>
      <p:boldItalic r:id="rId27"/>
    </p:embeddedFont>
    <p:embeddedFont>
      <p:font typeface="Sylfaen" panose="010A0502050306030303" pitchFamily="18" charset="0"/>
      <p:regular r:id="rId28"/>
    </p:embeddedFont>
    <p:embeddedFont>
      <p:font typeface="Palatino Linotype" panose="02040502050505030304" pitchFamily="18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ri dolidze" initials="yd" lastIdx="19" clrIdx="0"/>
  <p:cmAuthor id="1" name="Ana Kvaratskhelia" initials="AK" lastIdx="39" clrIdx="1"/>
  <p:cmAuthor id="2" name="Giorgi Avaliani" initials="GA" lastIdx="12" clrIdx="2"/>
  <p:cmAuthor id="3" name="Tata Khetaguri" initials="TK" lastIdx="1" clrIdx="3">
    <p:extLst/>
  </p:cmAuthor>
  <p:cmAuthor id="4" name="AM" initials="AM" lastIdx="1" clrIdx="4"/>
  <p:cmAuthor id="5" name="Tamar Margishvili" initials="TM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B1B"/>
    <a:srgbClr val="FE8622"/>
    <a:srgbClr val="0000FF"/>
    <a:srgbClr val="9C3434"/>
    <a:srgbClr val="A82828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6131" autoAdjust="0"/>
  </p:normalViewPr>
  <p:slideViewPr>
    <p:cSldViewPr snapToGrid="0">
      <p:cViewPr varScale="1">
        <p:scale>
          <a:sx n="68" d="100"/>
          <a:sy n="68" d="100"/>
        </p:scale>
        <p:origin x="11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A73EB-7B72-4FD7-B706-431743852B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DE9868-EF94-4056-8A84-3644BB091950}">
      <dgm:prSet phldrT="[Text]" custT="1"/>
      <dgm:spPr>
        <a:solidFill>
          <a:schemeClr val="bg1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000" b="1" dirty="0">
              <a:solidFill>
                <a:schemeClr val="accent1"/>
              </a:solidFill>
              <a:latin typeface="+mj-lt"/>
            </a:rPr>
            <a:t>IAWG</a:t>
          </a:r>
        </a:p>
      </dgm:t>
    </dgm:pt>
    <dgm:pt modelId="{0DB9C278-E95B-4BAB-881D-9204861EC368}" type="parTrans" cxnId="{E56697FB-00D0-4462-8033-C712953DBCE9}">
      <dgm:prSet/>
      <dgm:spPr/>
      <dgm:t>
        <a:bodyPr/>
        <a:lstStyle/>
        <a:p>
          <a:endParaRPr lang="en-US" sz="1000"/>
        </a:p>
      </dgm:t>
    </dgm:pt>
    <dgm:pt modelId="{78CE31E8-77CB-432F-A243-4A575A9AB091}" type="sibTrans" cxnId="{E56697FB-00D0-4462-8033-C712953DBCE9}">
      <dgm:prSet/>
      <dgm:spPr/>
      <dgm:t>
        <a:bodyPr/>
        <a:lstStyle/>
        <a:p>
          <a:endParaRPr lang="en-US" sz="1000"/>
        </a:p>
      </dgm:t>
    </dgm:pt>
    <dgm:pt modelId="{03B8CBA4-6395-46FD-BC78-9540B4030CF4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ru-RU" sz="1100" dirty="0">
              <a:solidFill>
                <a:schemeClr val="bg1"/>
              </a:solidFill>
              <a:latin typeface="+mj-lt"/>
            </a:rPr>
            <a:t>Профессиональные организации бухгалтеров</a:t>
          </a:r>
          <a:endParaRPr lang="en-US" sz="1100" dirty="0">
            <a:solidFill>
              <a:schemeClr val="bg1"/>
            </a:solidFill>
            <a:latin typeface="+mj-lt"/>
          </a:endParaRPr>
        </a:p>
      </dgm:t>
    </dgm:pt>
    <dgm:pt modelId="{8C3496FA-0B6B-486F-BB8B-CE41A267A5EC}" type="parTrans" cxnId="{4511F5D3-9025-48E7-AE30-E0B126BB2D11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0E427D1C-49C6-4690-BE29-A37B7FDCD8BC}" type="sibTrans" cxnId="{4511F5D3-9025-48E7-AE30-E0B126BB2D11}">
      <dgm:prSet/>
      <dgm:spPr/>
      <dgm:t>
        <a:bodyPr/>
        <a:lstStyle/>
        <a:p>
          <a:endParaRPr lang="en-US" sz="1000"/>
        </a:p>
      </dgm:t>
    </dgm:pt>
    <dgm:pt modelId="{436071AB-681F-47CD-AEF2-B6A94C49A552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j-lt"/>
            </a:rPr>
            <a:t>Аудиторы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FC47D00D-E29E-4C14-83BF-C2BA967131EE}" type="parTrans" cxnId="{B6A660C8-0FB3-4778-BA5A-D24B509EF19F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E4D35661-84AF-412A-95A1-33EAF184C162}" type="sibTrans" cxnId="{B6A660C8-0FB3-4778-BA5A-D24B509EF19F}">
      <dgm:prSet/>
      <dgm:spPr/>
      <dgm:t>
        <a:bodyPr/>
        <a:lstStyle/>
        <a:p>
          <a:endParaRPr lang="en-US" sz="1000"/>
        </a:p>
      </dgm:t>
    </dgm:pt>
    <dgm:pt modelId="{56B637CB-637F-456B-915C-50E3A4F48370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latin typeface="+mj-lt"/>
            </a:rPr>
            <a:t>Бизнес</a:t>
          </a:r>
          <a:r>
            <a:rPr lang="en-US" sz="1200" dirty="0">
              <a:latin typeface="+mj-lt"/>
            </a:rPr>
            <a:t> </a:t>
          </a:r>
        </a:p>
      </dgm:t>
    </dgm:pt>
    <dgm:pt modelId="{52ABD412-2AC2-4E30-ABAC-2F5F0F088458}" type="parTrans" cxnId="{2460F958-D0FC-4D24-9324-01F8C5554029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BCC97F0A-B401-48E1-BBF0-31ACFDECAC79}" type="sibTrans" cxnId="{2460F958-D0FC-4D24-9324-01F8C5554029}">
      <dgm:prSet/>
      <dgm:spPr/>
      <dgm:t>
        <a:bodyPr/>
        <a:lstStyle/>
        <a:p>
          <a:endParaRPr lang="en-US" sz="1000"/>
        </a:p>
      </dgm:t>
    </dgm:pt>
    <dgm:pt modelId="{9ED73522-9452-409C-912E-DDE94B12C0DE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100" dirty="0">
              <a:solidFill>
                <a:schemeClr val="tx1"/>
              </a:solidFill>
              <a:latin typeface="+mj-lt"/>
            </a:rPr>
            <a:t>Правительство</a:t>
          </a:r>
          <a:endParaRPr lang="en-US" sz="1100" dirty="0">
            <a:solidFill>
              <a:schemeClr val="tx1"/>
            </a:solidFill>
            <a:latin typeface="+mj-lt"/>
          </a:endParaRPr>
        </a:p>
      </dgm:t>
    </dgm:pt>
    <dgm:pt modelId="{141567D6-B6F9-4D6B-B0BB-DCDDDACE5372}" type="parTrans" cxnId="{D720FB2F-2933-4B99-93E3-36539A2BA79E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192063A8-82FE-4953-8777-3C5ADE54A782}" type="sibTrans" cxnId="{D720FB2F-2933-4B99-93E3-36539A2BA79E}">
      <dgm:prSet/>
      <dgm:spPr/>
      <dgm:t>
        <a:bodyPr/>
        <a:lstStyle/>
        <a:p>
          <a:endParaRPr lang="en-US" sz="1000"/>
        </a:p>
      </dgm:t>
    </dgm:pt>
    <dgm:pt modelId="{3220F9B1-6EFB-40DC-A869-D0CFB02C66AE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latin typeface="+mj-lt"/>
            </a:rPr>
            <a:t>Регуляторы</a:t>
          </a:r>
          <a:endParaRPr lang="en-US" sz="1200" dirty="0">
            <a:latin typeface="+mj-lt"/>
          </a:endParaRPr>
        </a:p>
      </dgm:t>
    </dgm:pt>
    <dgm:pt modelId="{5D497B25-0E1D-4A48-9B94-B08558237B1A}" type="parTrans" cxnId="{11A29D10-F3E8-4DA8-8F76-50AC4610FC43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E6EC0346-8A39-468A-A6B7-262040B386F7}" type="sibTrans" cxnId="{11A29D10-F3E8-4DA8-8F76-50AC4610FC43}">
      <dgm:prSet/>
      <dgm:spPr/>
      <dgm:t>
        <a:bodyPr/>
        <a:lstStyle/>
        <a:p>
          <a:endParaRPr lang="en-US" sz="1000"/>
        </a:p>
      </dgm:t>
    </dgm:pt>
    <dgm:pt modelId="{6E23CFD4-174D-4EFF-95F9-A85A3204C855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j-lt"/>
            </a:rPr>
            <a:t>Парламент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8A840674-4AB8-4024-BB52-67CF7E2D04F2}" type="parTrans" cxnId="{5B0C8A18-F753-4D24-8976-181179B3592C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4DF96797-9ABB-4FB4-B27A-C62675757A9D}" type="sibTrans" cxnId="{5B0C8A18-F753-4D24-8976-181179B3592C}">
      <dgm:prSet/>
      <dgm:spPr/>
      <dgm:t>
        <a:bodyPr/>
        <a:lstStyle/>
        <a:p>
          <a:endParaRPr lang="en-US" sz="1000"/>
        </a:p>
      </dgm:t>
    </dgm:pt>
    <dgm:pt modelId="{CBBB0AFF-CDB4-4B9A-9D75-FD2EF2A54EF6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+mj-lt"/>
            </a:rPr>
            <a:t>Средства массовой информации</a:t>
          </a:r>
          <a:endParaRPr lang="en-US" sz="1200" dirty="0">
            <a:solidFill>
              <a:schemeClr val="bg1"/>
            </a:solidFill>
            <a:latin typeface="+mj-lt"/>
          </a:endParaRPr>
        </a:p>
      </dgm:t>
    </dgm:pt>
    <dgm:pt modelId="{A19FC703-C189-4320-8335-A7089E348F04}" type="parTrans" cxnId="{8570D0F8-836E-45E7-B330-83C12561E183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70C665BB-94B0-46E1-AAED-2A866DE83D14}" type="sibTrans" cxnId="{8570D0F8-836E-45E7-B330-83C12561E183}">
      <dgm:prSet/>
      <dgm:spPr/>
      <dgm:t>
        <a:bodyPr/>
        <a:lstStyle/>
        <a:p>
          <a:endParaRPr lang="en-US" sz="1000"/>
        </a:p>
      </dgm:t>
    </dgm:pt>
    <dgm:pt modelId="{D96E118E-563A-4619-BD35-09AD1A0E75FE}">
      <dgm:prSet phldrT="[Text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200" dirty="0">
              <a:solidFill>
                <a:schemeClr val="tx1"/>
              </a:solidFill>
              <a:latin typeface="+mj-lt"/>
            </a:rPr>
            <a:t>ВБ</a:t>
          </a:r>
          <a:endParaRPr lang="en-US" sz="1200" dirty="0">
            <a:solidFill>
              <a:schemeClr val="tx1"/>
            </a:solidFill>
            <a:latin typeface="+mj-lt"/>
          </a:endParaRPr>
        </a:p>
      </dgm:t>
    </dgm:pt>
    <dgm:pt modelId="{766617C0-3E05-4F7C-8961-349EE7BD93D0}" type="parTrans" cxnId="{032445DC-4C95-4566-BBC6-38F41996BC5E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 sz="1000"/>
        </a:p>
      </dgm:t>
    </dgm:pt>
    <dgm:pt modelId="{58381AFE-FF97-4FA8-B88A-313A4A9690BD}" type="sibTrans" cxnId="{032445DC-4C95-4566-BBC6-38F41996BC5E}">
      <dgm:prSet/>
      <dgm:spPr/>
      <dgm:t>
        <a:bodyPr/>
        <a:lstStyle/>
        <a:p>
          <a:endParaRPr lang="en-US" sz="1000"/>
        </a:p>
      </dgm:t>
    </dgm:pt>
    <dgm:pt modelId="{DA5B52B8-0AF4-4202-9054-FD49A6C6A48D}" type="pres">
      <dgm:prSet presAssocID="{72FA73EB-7B72-4FD7-B706-431743852B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55659E-F379-4ADB-906E-531D17FEF844}" type="pres">
      <dgm:prSet presAssocID="{07DE9868-EF94-4056-8A84-3644BB091950}" presName="centerShape" presStyleLbl="node0" presStyleIdx="0" presStyleCnt="1"/>
      <dgm:spPr/>
    </dgm:pt>
    <dgm:pt modelId="{6477C217-838A-43FC-A867-07EB764AAA78}" type="pres">
      <dgm:prSet presAssocID="{8C3496FA-0B6B-486F-BB8B-CE41A267A5EC}" presName="Name9" presStyleLbl="parChTrans1D2" presStyleIdx="0" presStyleCnt="8"/>
      <dgm:spPr/>
    </dgm:pt>
    <dgm:pt modelId="{9957A4EE-A90E-4C60-8972-D5D3BC217F76}" type="pres">
      <dgm:prSet presAssocID="{8C3496FA-0B6B-486F-BB8B-CE41A267A5EC}" presName="connTx" presStyleLbl="parChTrans1D2" presStyleIdx="0" presStyleCnt="8"/>
      <dgm:spPr/>
    </dgm:pt>
    <dgm:pt modelId="{68764FC3-885F-4A64-A504-EBEB3436315D}" type="pres">
      <dgm:prSet presAssocID="{03B8CBA4-6395-46FD-BC78-9540B4030CF4}" presName="node" presStyleLbl="node1" presStyleIdx="0" presStyleCnt="8" custScaleX="134420">
        <dgm:presLayoutVars>
          <dgm:bulletEnabled val="1"/>
        </dgm:presLayoutVars>
      </dgm:prSet>
      <dgm:spPr>
        <a:prstGeom prst="roundRect">
          <a:avLst/>
        </a:prstGeom>
      </dgm:spPr>
    </dgm:pt>
    <dgm:pt modelId="{CAEF5154-50F1-4AF6-9583-69E7ED1D46F3}" type="pres">
      <dgm:prSet presAssocID="{FC47D00D-E29E-4C14-83BF-C2BA967131EE}" presName="Name9" presStyleLbl="parChTrans1D2" presStyleIdx="1" presStyleCnt="8"/>
      <dgm:spPr/>
    </dgm:pt>
    <dgm:pt modelId="{59DB704D-7498-4A1C-BDBA-E1AE29BE590D}" type="pres">
      <dgm:prSet presAssocID="{FC47D00D-E29E-4C14-83BF-C2BA967131EE}" presName="connTx" presStyleLbl="parChTrans1D2" presStyleIdx="1" presStyleCnt="8"/>
      <dgm:spPr/>
    </dgm:pt>
    <dgm:pt modelId="{9F84A1A7-E05C-4633-B769-52D25DC7E581}" type="pres">
      <dgm:prSet presAssocID="{436071AB-681F-47CD-AEF2-B6A94C49A552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50D27A6F-1633-4F2B-8F4A-AE86D9793691}" type="pres">
      <dgm:prSet presAssocID="{52ABD412-2AC2-4E30-ABAC-2F5F0F088458}" presName="Name9" presStyleLbl="parChTrans1D2" presStyleIdx="2" presStyleCnt="8"/>
      <dgm:spPr/>
    </dgm:pt>
    <dgm:pt modelId="{9E0B2581-3C82-41C0-9E20-C966AB96E086}" type="pres">
      <dgm:prSet presAssocID="{52ABD412-2AC2-4E30-ABAC-2F5F0F088458}" presName="connTx" presStyleLbl="parChTrans1D2" presStyleIdx="2" presStyleCnt="8"/>
      <dgm:spPr/>
    </dgm:pt>
    <dgm:pt modelId="{5277E566-94F5-4397-A264-2855A80DF0B5}" type="pres">
      <dgm:prSet presAssocID="{56B637CB-637F-456B-915C-50E3A4F48370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24019A69-BE1C-4DAB-8271-2EC8F0FF9445}" type="pres">
      <dgm:prSet presAssocID="{141567D6-B6F9-4D6B-B0BB-DCDDDACE5372}" presName="Name9" presStyleLbl="parChTrans1D2" presStyleIdx="3" presStyleCnt="8"/>
      <dgm:spPr/>
    </dgm:pt>
    <dgm:pt modelId="{48FC7DB1-F7D9-40F9-9BFF-9002639410D5}" type="pres">
      <dgm:prSet presAssocID="{141567D6-B6F9-4D6B-B0BB-DCDDDACE5372}" presName="connTx" presStyleLbl="parChTrans1D2" presStyleIdx="3" presStyleCnt="8"/>
      <dgm:spPr/>
    </dgm:pt>
    <dgm:pt modelId="{0E2D08BA-7863-4313-876F-6A7CBD27BFAD}" type="pres">
      <dgm:prSet presAssocID="{9ED73522-9452-409C-912E-DDE94B12C0DE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A77291F-8B2A-49CE-AF93-92DE55EF3E42}" type="pres">
      <dgm:prSet presAssocID="{5D497B25-0E1D-4A48-9B94-B08558237B1A}" presName="Name9" presStyleLbl="parChTrans1D2" presStyleIdx="4" presStyleCnt="8"/>
      <dgm:spPr/>
    </dgm:pt>
    <dgm:pt modelId="{20E0B7B9-2D49-4D0D-A54A-E2C936410333}" type="pres">
      <dgm:prSet presAssocID="{5D497B25-0E1D-4A48-9B94-B08558237B1A}" presName="connTx" presStyleLbl="parChTrans1D2" presStyleIdx="4" presStyleCnt="8"/>
      <dgm:spPr/>
    </dgm:pt>
    <dgm:pt modelId="{118163B2-2039-4745-B35C-4419553F1C85}" type="pres">
      <dgm:prSet presAssocID="{3220F9B1-6EFB-40DC-A869-D0CFB02C66AE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8DBE532B-593B-485E-AD4C-BB57A8483BFE}" type="pres">
      <dgm:prSet presAssocID="{8A840674-4AB8-4024-BB52-67CF7E2D04F2}" presName="Name9" presStyleLbl="parChTrans1D2" presStyleIdx="5" presStyleCnt="8"/>
      <dgm:spPr/>
    </dgm:pt>
    <dgm:pt modelId="{075563F3-E516-40DA-B495-B6E8D08F3F81}" type="pres">
      <dgm:prSet presAssocID="{8A840674-4AB8-4024-BB52-67CF7E2D04F2}" presName="connTx" presStyleLbl="parChTrans1D2" presStyleIdx="5" presStyleCnt="8"/>
      <dgm:spPr/>
    </dgm:pt>
    <dgm:pt modelId="{0D1B1AB5-217B-4198-9DD6-F48EC593B4D1}" type="pres">
      <dgm:prSet presAssocID="{6E23CFD4-174D-4EFF-95F9-A85A3204C855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0739C417-6B01-4806-9988-6C090CFFA69C}" type="pres">
      <dgm:prSet presAssocID="{A19FC703-C189-4320-8335-A7089E348F04}" presName="Name9" presStyleLbl="parChTrans1D2" presStyleIdx="6" presStyleCnt="8"/>
      <dgm:spPr/>
    </dgm:pt>
    <dgm:pt modelId="{9711B8FC-A636-46DC-9C06-64F18531C14B}" type="pres">
      <dgm:prSet presAssocID="{A19FC703-C189-4320-8335-A7089E348F04}" presName="connTx" presStyleLbl="parChTrans1D2" presStyleIdx="6" presStyleCnt="8"/>
      <dgm:spPr/>
    </dgm:pt>
    <dgm:pt modelId="{482902CD-21C2-4D86-9FE7-79C7AE218AAE}" type="pres">
      <dgm:prSet presAssocID="{CBBB0AFF-CDB4-4B9A-9D75-FD2EF2A54EF6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43F537E0-8BB3-4DA8-9314-268FCB8971B3}" type="pres">
      <dgm:prSet presAssocID="{766617C0-3E05-4F7C-8961-349EE7BD93D0}" presName="Name9" presStyleLbl="parChTrans1D2" presStyleIdx="7" presStyleCnt="8"/>
      <dgm:spPr/>
    </dgm:pt>
    <dgm:pt modelId="{6FB8BB53-FA66-4ECC-A0B8-DE0853B83038}" type="pres">
      <dgm:prSet presAssocID="{766617C0-3E05-4F7C-8961-349EE7BD93D0}" presName="connTx" presStyleLbl="parChTrans1D2" presStyleIdx="7" presStyleCnt="8"/>
      <dgm:spPr/>
    </dgm:pt>
    <dgm:pt modelId="{FA923FE7-386A-4856-98B9-95C2DB5DAEFD}" type="pres">
      <dgm:prSet presAssocID="{D96E118E-563A-4619-BD35-09AD1A0E75FE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6A37500-E445-4762-92B5-5911F72B7993}" type="presOf" srcId="{D96E118E-563A-4619-BD35-09AD1A0E75FE}" destId="{FA923FE7-386A-4856-98B9-95C2DB5DAEFD}" srcOrd="0" destOrd="0" presId="urn:microsoft.com/office/officeart/2005/8/layout/radial1"/>
    <dgm:cxn modelId="{11A29D10-F3E8-4DA8-8F76-50AC4610FC43}" srcId="{07DE9868-EF94-4056-8A84-3644BB091950}" destId="{3220F9B1-6EFB-40DC-A869-D0CFB02C66AE}" srcOrd="4" destOrd="0" parTransId="{5D497B25-0E1D-4A48-9B94-B08558237B1A}" sibTransId="{E6EC0346-8A39-468A-A6B7-262040B386F7}"/>
    <dgm:cxn modelId="{0BF93B16-D54D-408D-AE81-12639BD46522}" type="presOf" srcId="{CBBB0AFF-CDB4-4B9A-9D75-FD2EF2A54EF6}" destId="{482902CD-21C2-4D86-9FE7-79C7AE218AAE}" srcOrd="0" destOrd="0" presId="urn:microsoft.com/office/officeart/2005/8/layout/radial1"/>
    <dgm:cxn modelId="{5B0C8A18-F753-4D24-8976-181179B3592C}" srcId="{07DE9868-EF94-4056-8A84-3644BB091950}" destId="{6E23CFD4-174D-4EFF-95F9-A85A3204C855}" srcOrd="5" destOrd="0" parTransId="{8A840674-4AB8-4024-BB52-67CF7E2D04F2}" sibTransId="{4DF96797-9ABB-4FB4-B27A-C62675757A9D}"/>
    <dgm:cxn modelId="{4E223D29-AEB7-459A-A94B-5FD6129EDDAC}" type="presOf" srcId="{141567D6-B6F9-4D6B-B0BB-DCDDDACE5372}" destId="{48FC7DB1-F7D9-40F9-9BFF-9002639410D5}" srcOrd="1" destOrd="0" presId="urn:microsoft.com/office/officeart/2005/8/layout/radial1"/>
    <dgm:cxn modelId="{E0C8642C-F64C-4EA2-95A8-847750FD0370}" type="presOf" srcId="{8A840674-4AB8-4024-BB52-67CF7E2D04F2}" destId="{075563F3-E516-40DA-B495-B6E8D08F3F81}" srcOrd="1" destOrd="0" presId="urn:microsoft.com/office/officeart/2005/8/layout/radial1"/>
    <dgm:cxn modelId="{FF93762C-87E1-4BCC-8E70-922CC627F8F4}" type="presOf" srcId="{52ABD412-2AC2-4E30-ABAC-2F5F0F088458}" destId="{9E0B2581-3C82-41C0-9E20-C966AB96E086}" srcOrd="1" destOrd="0" presId="urn:microsoft.com/office/officeart/2005/8/layout/radial1"/>
    <dgm:cxn modelId="{D720FB2F-2933-4B99-93E3-36539A2BA79E}" srcId="{07DE9868-EF94-4056-8A84-3644BB091950}" destId="{9ED73522-9452-409C-912E-DDE94B12C0DE}" srcOrd="3" destOrd="0" parTransId="{141567D6-B6F9-4D6B-B0BB-DCDDDACE5372}" sibTransId="{192063A8-82FE-4953-8777-3C5ADE54A782}"/>
    <dgm:cxn modelId="{DC90A639-A5FE-4791-9E59-C8F95AF77326}" type="presOf" srcId="{141567D6-B6F9-4D6B-B0BB-DCDDDACE5372}" destId="{24019A69-BE1C-4DAB-8271-2EC8F0FF9445}" srcOrd="0" destOrd="0" presId="urn:microsoft.com/office/officeart/2005/8/layout/radial1"/>
    <dgm:cxn modelId="{98F21F43-6DD9-43F3-9411-C75FE3AFD739}" type="presOf" srcId="{56B637CB-637F-456B-915C-50E3A4F48370}" destId="{5277E566-94F5-4397-A264-2855A80DF0B5}" srcOrd="0" destOrd="0" presId="urn:microsoft.com/office/officeart/2005/8/layout/radial1"/>
    <dgm:cxn modelId="{3DBA2572-0141-4FEE-A3EF-A8C0B6B61775}" type="presOf" srcId="{03B8CBA4-6395-46FD-BC78-9540B4030CF4}" destId="{68764FC3-885F-4A64-A504-EBEB3436315D}" srcOrd="0" destOrd="0" presId="urn:microsoft.com/office/officeart/2005/8/layout/radial1"/>
    <dgm:cxn modelId="{6FB49375-FF80-4692-B6A0-51B8A5145C11}" type="presOf" srcId="{8C3496FA-0B6B-486F-BB8B-CE41A267A5EC}" destId="{6477C217-838A-43FC-A867-07EB764AAA78}" srcOrd="0" destOrd="0" presId="urn:microsoft.com/office/officeart/2005/8/layout/radial1"/>
    <dgm:cxn modelId="{68BF0C76-677A-4CBA-86B8-68F190CF5562}" type="presOf" srcId="{72FA73EB-7B72-4FD7-B706-431743852B55}" destId="{DA5B52B8-0AF4-4202-9054-FD49A6C6A48D}" srcOrd="0" destOrd="0" presId="urn:microsoft.com/office/officeart/2005/8/layout/radial1"/>
    <dgm:cxn modelId="{F95A5C76-A1C7-4E05-9167-E1275645657C}" type="presOf" srcId="{5D497B25-0E1D-4A48-9B94-B08558237B1A}" destId="{20E0B7B9-2D49-4D0D-A54A-E2C936410333}" srcOrd="1" destOrd="0" presId="urn:microsoft.com/office/officeart/2005/8/layout/radial1"/>
    <dgm:cxn modelId="{2460F958-D0FC-4D24-9324-01F8C5554029}" srcId="{07DE9868-EF94-4056-8A84-3644BB091950}" destId="{56B637CB-637F-456B-915C-50E3A4F48370}" srcOrd="2" destOrd="0" parTransId="{52ABD412-2AC2-4E30-ABAC-2F5F0F088458}" sibTransId="{BCC97F0A-B401-48E1-BBF0-31ACFDECAC79}"/>
    <dgm:cxn modelId="{98EA9E8C-B817-44BE-8E56-1EE2E99D4734}" type="presOf" srcId="{766617C0-3E05-4F7C-8961-349EE7BD93D0}" destId="{6FB8BB53-FA66-4ECC-A0B8-DE0853B83038}" srcOrd="1" destOrd="0" presId="urn:microsoft.com/office/officeart/2005/8/layout/radial1"/>
    <dgm:cxn modelId="{E59C3293-352E-4001-B2CA-EEC73B224D8A}" type="presOf" srcId="{9ED73522-9452-409C-912E-DDE94B12C0DE}" destId="{0E2D08BA-7863-4313-876F-6A7CBD27BFAD}" srcOrd="0" destOrd="0" presId="urn:microsoft.com/office/officeart/2005/8/layout/radial1"/>
    <dgm:cxn modelId="{D6749893-91E4-444F-9D4F-7CCDDEED3DB1}" type="presOf" srcId="{A19FC703-C189-4320-8335-A7089E348F04}" destId="{0739C417-6B01-4806-9988-6C090CFFA69C}" srcOrd="0" destOrd="0" presId="urn:microsoft.com/office/officeart/2005/8/layout/radial1"/>
    <dgm:cxn modelId="{1822CC9C-5227-4FC8-B544-5FCA1EC57AEE}" type="presOf" srcId="{3220F9B1-6EFB-40DC-A869-D0CFB02C66AE}" destId="{118163B2-2039-4745-B35C-4419553F1C85}" srcOrd="0" destOrd="0" presId="urn:microsoft.com/office/officeart/2005/8/layout/radial1"/>
    <dgm:cxn modelId="{F392F9A0-C542-4F3C-988D-FA40F59D6FDF}" type="presOf" srcId="{766617C0-3E05-4F7C-8961-349EE7BD93D0}" destId="{43F537E0-8BB3-4DA8-9314-268FCB8971B3}" srcOrd="0" destOrd="0" presId="urn:microsoft.com/office/officeart/2005/8/layout/radial1"/>
    <dgm:cxn modelId="{86A79DA6-7C0F-4445-A7AC-23A778448E6D}" type="presOf" srcId="{FC47D00D-E29E-4C14-83BF-C2BA967131EE}" destId="{CAEF5154-50F1-4AF6-9583-69E7ED1D46F3}" srcOrd="0" destOrd="0" presId="urn:microsoft.com/office/officeart/2005/8/layout/radial1"/>
    <dgm:cxn modelId="{516FCEA6-DECD-4FA0-825E-9791004D77B5}" type="presOf" srcId="{436071AB-681F-47CD-AEF2-B6A94C49A552}" destId="{9F84A1A7-E05C-4633-B769-52D25DC7E581}" srcOrd="0" destOrd="0" presId="urn:microsoft.com/office/officeart/2005/8/layout/radial1"/>
    <dgm:cxn modelId="{B3CAF6B3-9AD5-4E81-9722-2799BD3A4180}" type="presOf" srcId="{52ABD412-2AC2-4E30-ABAC-2F5F0F088458}" destId="{50D27A6F-1633-4F2B-8F4A-AE86D9793691}" srcOrd="0" destOrd="0" presId="urn:microsoft.com/office/officeart/2005/8/layout/radial1"/>
    <dgm:cxn modelId="{5E718CC2-4FB2-4779-8C22-1A0C8728045D}" type="presOf" srcId="{07DE9868-EF94-4056-8A84-3644BB091950}" destId="{CC55659E-F379-4ADB-906E-531D17FEF844}" srcOrd="0" destOrd="0" presId="urn:microsoft.com/office/officeart/2005/8/layout/radial1"/>
    <dgm:cxn modelId="{B6A660C8-0FB3-4778-BA5A-D24B509EF19F}" srcId="{07DE9868-EF94-4056-8A84-3644BB091950}" destId="{436071AB-681F-47CD-AEF2-B6A94C49A552}" srcOrd="1" destOrd="0" parTransId="{FC47D00D-E29E-4C14-83BF-C2BA967131EE}" sibTransId="{E4D35661-84AF-412A-95A1-33EAF184C162}"/>
    <dgm:cxn modelId="{4511F5D3-9025-48E7-AE30-E0B126BB2D11}" srcId="{07DE9868-EF94-4056-8A84-3644BB091950}" destId="{03B8CBA4-6395-46FD-BC78-9540B4030CF4}" srcOrd="0" destOrd="0" parTransId="{8C3496FA-0B6B-486F-BB8B-CE41A267A5EC}" sibTransId="{0E427D1C-49C6-4690-BE29-A37B7FDCD8BC}"/>
    <dgm:cxn modelId="{52C955D4-CECD-46E8-AA8D-8EA477EBE73A}" type="presOf" srcId="{8C3496FA-0B6B-486F-BB8B-CE41A267A5EC}" destId="{9957A4EE-A90E-4C60-8972-D5D3BC217F76}" srcOrd="1" destOrd="0" presId="urn:microsoft.com/office/officeart/2005/8/layout/radial1"/>
    <dgm:cxn modelId="{032445DC-4C95-4566-BBC6-38F41996BC5E}" srcId="{07DE9868-EF94-4056-8A84-3644BB091950}" destId="{D96E118E-563A-4619-BD35-09AD1A0E75FE}" srcOrd="7" destOrd="0" parTransId="{766617C0-3E05-4F7C-8961-349EE7BD93D0}" sibTransId="{58381AFE-FF97-4FA8-B88A-313A4A9690BD}"/>
    <dgm:cxn modelId="{24FB14E0-7C55-4DD6-B164-48FA5182B1CD}" type="presOf" srcId="{A19FC703-C189-4320-8335-A7089E348F04}" destId="{9711B8FC-A636-46DC-9C06-64F18531C14B}" srcOrd="1" destOrd="0" presId="urn:microsoft.com/office/officeart/2005/8/layout/radial1"/>
    <dgm:cxn modelId="{05EA54E5-292E-489B-BC39-F52892F27FF2}" type="presOf" srcId="{8A840674-4AB8-4024-BB52-67CF7E2D04F2}" destId="{8DBE532B-593B-485E-AD4C-BB57A8483BFE}" srcOrd="0" destOrd="0" presId="urn:microsoft.com/office/officeart/2005/8/layout/radial1"/>
    <dgm:cxn modelId="{EB1FD3F5-B3C5-4D02-95E1-FDC455849423}" type="presOf" srcId="{5D497B25-0E1D-4A48-9B94-B08558237B1A}" destId="{AA77291F-8B2A-49CE-AF93-92DE55EF3E42}" srcOrd="0" destOrd="0" presId="urn:microsoft.com/office/officeart/2005/8/layout/radial1"/>
    <dgm:cxn modelId="{0EECFEF5-C0B7-43F1-8471-99C29D186C7B}" type="presOf" srcId="{FC47D00D-E29E-4C14-83BF-C2BA967131EE}" destId="{59DB704D-7498-4A1C-BDBA-E1AE29BE590D}" srcOrd="1" destOrd="0" presId="urn:microsoft.com/office/officeart/2005/8/layout/radial1"/>
    <dgm:cxn modelId="{8570D0F8-836E-45E7-B330-83C12561E183}" srcId="{07DE9868-EF94-4056-8A84-3644BB091950}" destId="{CBBB0AFF-CDB4-4B9A-9D75-FD2EF2A54EF6}" srcOrd="6" destOrd="0" parTransId="{A19FC703-C189-4320-8335-A7089E348F04}" sibTransId="{70C665BB-94B0-46E1-AAED-2A866DE83D14}"/>
    <dgm:cxn modelId="{E56697FB-00D0-4462-8033-C712953DBCE9}" srcId="{72FA73EB-7B72-4FD7-B706-431743852B55}" destId="{07DE9868-EF94-4056-8A84-3644BB091950}" srcOrd="0" destOrd="0" parTransId="{0DB9C278-E95B-4BAB-881D-9204861EC368}" sibTransId="{78CE31E8-77CB-432F-A243-4A575A9AB091}"/>
    <dgm:cxn modelId="{82AE7CFD-CD7F-4E88-BB93-B410CFE66C7E}" type="presOf" srcId="{6E23CFD4-174D-4EFF-95F9-A85A3204C855}" destId="{0D1B1AB5-217B-4198-9DD6-F48EC593B4D1}" srcOrd="0" destOrd="0" presId="urn:microsoft.com/office/officeart/2005/8/layout/radial1"/>
    <dgm:cxn modelId="{C90DFD83-FCFA-464A-9071-81B714C2FD70}" type="presParOf" srcId="{DA5B52B8-0AF4-4202-9054-FD49A6C6A48D}" destId="{CC55659E-F379-4ADB-906E-531D17FEF844}" srcOrd="0" destOrd="0" presId="urn:microsoft.com/office/officeart/2005/8/layout/radial1"/>
    <dgm:cxn modelId="{C4F3CCEF-B86E-4BED-8546-784E1C6F4950}" type="presParOf" srcId="{DA5B52B8-0AF4-4202-9054-FD49A6C6A48D}" destId="{6477C217-838A-43FC-A867-07EB764AAA78}" srcOrd="1" destOrd="0" presId="urn:microsoft.com/office/officeart/2005/8/layout/radial1"/>
    <dgm:cxn modelId="{B98CDB2E-DD58-4112-9FC2-90E8B68FB7A1}" type="presParOf" srcId="{6477C217-838A-43FC-A867-07EB764AAA78}" destId="{9957A4EE-A90E-4C60-8972-D5D3BC217F76}" srcOrd="0" destOrd="0" presId="urn:microsoft.com/office/officeart/2005/8/layout/radial1"/>
    <dgm:cxn modelId="{9F63A58B-97FD-4AA3-8A61-005CC0AAE3FC}" type="presParOf" srcId="{DA5B52B8-0AF4-4202-9054-FD49A6C6A48D}" destId="{68764FC3-885F-4A64-A504-EBEB3436315D}" srcOrd="2" destOrd="0" presId="urn:microsoft.com/office/officeart/2005/8/layout/radial1"/>
    <dgm:cxn modelId="{E2E805C1-190D-478B-8662-3728803BCD82}" type="presParOf" srcId="{DA5B52B8-0AF4-4202-9054-FD49A6C6A48D}" destId="{CAEF5154-50F1-4AF6-9583-69E7ED1D46F3}" srcOrd="3" destOrd="0" presId="urn:microsoft.com/office/officeart/2005/8/layout/radial1"/>
    <dgm:cxn modelId="{12EB069F-F8AF-4C59-96B6-900D38562EC8}" type="presParOf" srcId="{CAEF5154-50F1-4AF6-9583-69E7ED1D46F3}" destId="{59DB704D-7498-4A1C-BDBA-E1AE29BE590D}" srcOrd="0" destOrd="0" presId="urn:microsoft.com/office/officeart/2005/8/layout/radial1"/>
    <dgm:cxn modelId="{05130D61-5B95-4B9C-BC17-0EC70BF69BAD}" type="presParOf" srcId="{DA5B52B8-0AF4-4202-9054-FD49A6C6A48D}" destId="{9F84A1A7-E05C-4633-B769-52D25DC7E581}" srcOrd="4" destOrd="0" presId="urn:microsoft.com/office/officeart/2005/8/layout/radial1"/>
    <dgm:cxn modelId="{4D7B03CB-C3C7-463C-A974-B4D448938B6E}" type="presParOf" srcId="{DA5B52B8-0AF4-4202-9054-FD49A6C6A48D}" destId="{50D27A6F-1633-4F2B-8F4A-AE86D9793691}" srcOrd="5" destOrd="0" presId="urn:microsoft.com/office/officeart/2005/8/layout/radial1"/>
    <dgm:cxn modelId="{B03CB1E4-7C4D-4264-82D5-F63B95666F29}" type="presParOf" srcId="{50D27A6F-1633-4F2B-8F4A-AE86D9793691}" destId="{9E0B2581-3C82-41C0-9E20-C966AB96E086}" srcOrd="0" destOrd="0" presId="urn:microsoft.com/office/officeart/2005/8/layout/radial1"/>
    <dgm:cxn modelId="{8E859ECB-6A16-4FBA-91D5-D450AA2E2D2E}" type="presParOf" srcId="{DA5B52B8-0AF4-4202-9054-FD49A6C6A48D}" destId="{5277E566-94F5-4397-A264-2855A80DF0B5}" srcOrd="6" destOrd="0" presId="urn:microsoft.com/office/officeart/2005/8/layout/radial1"/>
    <dgm:cxn modelId="{FCBE686D-1E2E-406D-A56C-649A1DD4A171}" type="presParOf" srcId="{DA5B52B8-0AF4-4202-9054-FD49A6C6A48D}" destId="{24019A69-BE1C-4DAB-8271-2EC8F0FF9445}" srcOrd="7" destOrd="0" presId="urn:microsoft.com/office/officeart/2005/8/layout/radial1"/>
    <dgm:cxn modelId="{797A0A50-242B-4A22-91D3-4FABD531DC96}" type="presParOf" srcId="{24019A69-BE1C-4DAB-8271-2EC8F0FF9445}" destId="{48FC7DB1-F7D9-40F9-9BFF-9002639410D5}" srcOrd="0" destOrd="0" presId="urn:microsoft.com/office/officeart/2005/8/layout/radial1"/>
    <dgm:cxn modelId="{8C3F1372-5532-4A8C-95D1-03FD65E08135}" type="presParOf" srcId="{DA5B52B8-0AF4-4202-9054-FD49A6C6A48D}" destId="{0E2D08BA-7863-4313-876F-6A7CBD27BFAD}" srcOrd="8" destOrd="0" presId="urn:microsoft.com/office/officeart/2005/8/layout/radial1"/>
    <dgm:cxn modelId="{F4DC79DF-E7FA-42C1-BB65-ADCAC870EE02}" type="presParOf" srcId="{DA5B52B8-0AF4-4202-9054-FD49A6C6A48D}" destId="{AA77291F-8B2A-49CE-AF93-92DE55EF3E42}" srcOrd="9" destOrd="0" presId="urn:microsoft.com/office/officeart/2005/8/layout/radial1"/>
    <dgm:cxn modelId="{4930CE74-B88D-4B42-8A7C-A0960B6CA997}" type="presParOf" srcId="{AA77291F-8B2A-49CE-AF93-92DE55EF3E42}" destId="{20E0B7B9-2D49-4D0D-A54A-E2C936410333}" srcOrd="0" destOrd="0" presId="urn:microsoft.com/office/officeart/2005/8/layout/radial1"/>
    <dgm:cxn modelId="{E0FAD821-7103-4195-A1C9-72D1E56FC08F}" type="presParOf" srcId="{DA5B52B8-0AF4-4202-9054-FD49A6C6A48D}" destId="{118163B2-2039-4745-B35C-4419553F1C85}" srcOrd="10" destOrd="0" presId="urn:microsoft.com/office/officeart/2005/8/layout/radial1"/>
    <dgm:cxn modelId="{77419517-A5C2-4B74-BC01-DDFB60AD9FE2}" type="presParOf" srcId="{DA5B52B8-0AF4-4202-9054-FD49A6C6A48D}" destId="{8DBE532B-593B-485E-AD4C-BB57A8483BFE}" srcOrd="11" destOrd="0" presId="urn:microsoft.com/office/officeart/2005/8/layout/radial1"/>
    <dgm:cxn modelId="{15F88E45-9196-43DF-A27C-8784C01789EE}" type="presParOf" srcId="{8DBE532B-593B-485E-AD4C-BB57A8483BFE}" destId="{075563F3-E516-40DA-B495-B6E8D08F3F81}" srcOrd="0" destOrd="0" presId="urn:microsoft.com/office/officeart/2005/8/layout/radial1"/>
    <dgm:cxn modelId="{97E5E560-07BB-419E-9A6C-C87A8C635DBC}" type="presParOf" srcId="{DA5B52B8-0AF4-4202-9054-FD49A6C6A48D}" destId="{0D1B1AB5-217B-4198-9DD6-F48EC593B4D1}" srcOrd="12" destOrd="0" presId="urn:microsoft.com/office/officeart/2005/8/layout/radial1"/>
    <dgm:cxn modelId="{FB4F3B4D-DDAC-4DB6-A0CB-52D4DB587017}" type="presParOf" srcId="{DA5B52B8-0AF4-4202-9054-FD49A6C6A48D}" destId="{0739C417-6B01-4806-9988-6C090CFFA69C}" srcOrd="13" destOrd="0" presId="urn:microsoft.com/office/officeart/2005/8/layout/radial1"/>
    <dgm:cxn modelId="{BD23BC53-968E-4FC5-857F-DA35505D5A63}" type="presParOf" srcId="{0739C417-6B01-4806-9988-6C090CFFA69C}" destId="{9711B8FC-A636-46DC-9C06-64F18531C14B}" srcOrd="0" destOrd="0" presId="urn:microsoft.com/office/officeart/2005/8/layout/radial1"/>
    <dgm:cxn modelId="{B53D263B-7DAF-4306-9301-EEEDB7DE1A33}" type="presParOf" srcId="{DA5B52B8-0AF4-4202-9054-FD49A6C6A48D}" destId="{482902CD-21C2-4D86-9FE7-79C7AE218AAE}" srcOrd="14" destOrd="0" presId="urn:microsoft.com/office/officeart/2005/8/layout/radial1"/>
    <dgm:cxn modelId="{04BC3CB5-4EF4-49F1-8B1E-B631EF6C997C}" type="presParOf" srcId="{DA5B52B8-0AF4-4202-9054-FD49A6C6A48D}" destId="{43F537E0-8BB3-4DA8-9314-268FCB8971B3}" srcOrd="15" destOrd="0" presId="urn:microsoft.com/office/officeart/2005/8/layout/radial1"/>
    <dgm:cxn modelId="{79715B23-73B8-4512-A521-13BBF18495CF}" type="presParOf" srcId="{43F537E0-8BB3-4DA8-9314-268FCB8971B3}" destId="{6FB8BB53-FA66-4ECC-A0B8-DE0853B83038}" srcOrd="0" destOrd="0" presId="urn:microsoft.com/office/officeart/2005/8/layout/radial1"/>
    <dgm:cxn modelId="{0C652BAA-3E44-49DB-9CC0-65240842EE84}" type="presParOf" srcId="{DA5B52B8-0AF4-4202-9054-FD49A6C6A48D}" destId="{FA923FE7-386A-4856-98B9-95C2DB5DAEF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69123-DF60-43ED-8966-5CAA3F176F3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F3B9A6-40F5-47E0-B8A0-80194B795A23}">
      <dgm:prSet phldrT="[Text]" custT="1"/>
      <dgm:spPr/>
      <dgm:t>
        <a:bodyPr/>
        <a:lstStyle/>
        <a:p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Подразделение Министерства финансов Грузии</a:t>
          </a: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17319E37-8478-43C1-8DC8-BF03AE350A29}" type="parTrans" cxnId="{679D1394-CE1A-4B57-AEE0-D5CB6007B771}">
      <dgm:prSet/>
      <dgm:spPr/>
      <dgm:t>
        <a:bodyPr/>
        <a:lstStyle/>
        <a:p>
          <a:endParaRPr lang="en-US"/>
        </a:p>
      </dgm:t>
    </dgm:pt>
    <dgm:pt modelId="{7BA8C67C-7803-45CB-81F4-F5B8324321F0}" type="sibTrans" cxnId="{679D1394-CE1A-4B57-AEE0-D5CB6007B771}">
      <dgm:prSet/>
      <dgm:spPr/>
      <dgm:t>
        <a:bodyPr/>
        <a:lstStyle/>
        <a:p>
          <a:endParaRPr lang="en-US"/>
        </a:p>
      </dgm:t>
    </dgm:pt>
    <dgm:pt modelId="{3370FA00-E1CC-438F-8306-F3E7D2B9E57A}">
      <dgm:prSet phldrT="[Text]" custT="1"/>
      <dgm:spPr/>
      <dgm:t>
        <a:bodyPr/>
        <a:lstStyle/>
        <a:p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100% </a:t>
          </a:r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финансирование из государственного бюджета </a:t>
          </a: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B986E3A4-AF24-4012-B5ED-AE2B618FCEDB}" type="parTrans" cxnId="{7FF3DD44-04E4-4F3D-8186-0A5DABAD4345}">
      <dgm:prSet/>
      <dgm:spPr/>
      <dgm:t>
        <a:bodyPr/>
        <a:lstStyle/>
        <a:p>
          <a:endParaRPr lang="en-US"/>
        </a:p>
      </dgm:t>
    </dgm:pt>
    <dgm:pt modelId="{E0C559C0-301C-47E9-A23C-C7F66EFDFC9A}" type="sibTrans" cxnId="{7FF3DD44-04E4-4F3D-8186-0A5DABAD4345}">
      <dgm:prSet/>
      <dgm:spPr/>
      <dgm:t>
        <a:bodyPr/>
        <a:lstStyle/>
        <a:p>
          <a:endParaRPr lang="en-US"/>
        </a:p>
      </dgm:t>
    </dgm:pt>
    <dgm:pt modelId="{C9EB4980-8411-4548-A93B-B0D634D327D2}">
      <dgm:prSet phldrT="[Text]" custT="1"/>
      <dgm:spPr/>
      <dgm:t>
        <a:bodyPr/>
        <a:lstStyle/>
        <a:p>
          <a:r>
            <a:rPr lang="ru-RU" sz="16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Подотчетность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E1BC8FE2-F9AB-414E-9FFB-2C6B1F306914}" type="parTrans" cxnId="{7EDDFE3C-F68B-4EC6-98D5-E69EDD08259E}">
      <dgm:prSet/>
      <dgm:spPr/>
      <dgm:t>
        <a:bodyPr/>
        <a:lstStyle/>
        <a:p>
          <a:endParaRPr lang="en-US"/>
        </a:p>
      </dgm:t>
    </dgm:pt>
    <dgm:pt modelId="{2276FE30-32CB-4604-BE39-710A66B60731}" type="sibTrans" cxnId="{7EDDFE3C-F68B-4EC6-98D5-E69EDD08259E}">
      <dgm:prSet/>
      <dgm:spPr/>
      <dgm:t>
        <a:bodyPr/>
        <a:lstStyle/>
        <a:p>
          <a:endParaRPr lang="en-US"/>
        </a:p>
      </dgm:t>
    </dgm:pt>
    <dgm:pt modelId="{AEB89C93-9AB9-49AB-B46A-C6EAC054F6F4}">
      <dgm:prSet phldrT="[Text]" custT="1"/>
      <dgm:spPr/>
      <dgm:t>
        <a:bodyPr/>
        <a:lstStyle/>
        <a:p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Кадровое обеспечение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CDC0FEA7-984F-4B84-9868-8BAC60F8636F}" type="parTrans" cxnId="{BD0D2E82-8D98-4374-B2B8-135D20C26C7B}">
      <dgm:prSet/>
      <dgm:spPr/>
      <dgm:t>
        <a:bodyPr/>
        <a:lstStyle/>
        <a:p>
          <a:endParaRPr lang="en-US"/>
        </a:p>
      </dgm:t>
    </dgm:pt>
    <dgm:pt modelId="{525D2F40-7378-4A0E-A421-F67B5441A309}" type="sibTrans" cxnId="{BD0D2E82-8D98-4374-B2B8-135D20C26C7B}">
      <dgm:prSet/>
      <dgm:spPr/>
      <dgm:t>
        <a:bodyPr/>
        <a:lstStyle/>
        <a:p>
          <a:endParaRPr lang="en-US"/>
        </a:p>
      </dgm:t>
    </dgm:pt>
    <dgm:pt modelId="{662354D5-CFAC-461C-9AAE-B8DC7A67C1FF}">
      <dgm:prSet phldrT="[Text]" custT="1"/>
      <dgm:spPr/>
      <dgm:t>
        <a:bodyPr/>
        <a:lstStyle/>
        <a:p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Закупки</a:t>
          </a: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981E9A21-9D81-4BD3-AF9F-049EFE5F9212}" type="parTrans" cxnId="{F438304D-D194-4D21-A212-4F36AA9D4004}">
      <dgm:prSet/>
      <dgm:spPr/>
      <dgm:t>
        <a:bodyPr/>
        <a:lstStyle/>
        <a:p>
          <a:endParaRPr lang="en-US"/>
        </a:p>
      </dgm:t>
    </dgm:pt>
    <dgm:pt modelId="{4B821607-90C1-4E72-9312-E782C405C838}" type="sibTrans" cxnId="{F438304D-D194-4D21-A212-4F36AA9D4004}">
      <dgm:prSet/>
      <dgm:spPr/>
      <dgm:t>
        <a:bodyPr/>
        <a:lstStyle/>
        <a:p>
          <a:endParaRPr lang="en-US"/>
        </a:p>
      </dgm:t>
    </dgm:pt>
    <dgm:pt modelId="{F248707A-A021-4486-B61F-576CDC61C677}" type="pres">
      <dgm:prSet presAssocID="{C2A69123-DF60-43ED-8966-5CAA3F176F3A}" presName="linear" presStyleCnt="0">
        <dgm:presLayoutVars>
          <dgm:dir/>
          <dgm:animLvl val="lvl"/>
          <dgm:resizeHandles val="exact"/>
        </dgm:presLayoutVars>
      </dgm:prSet>
      <dgm:spPr/>
    </dgm:pt>
    <dgm:pt modelId="{B6D7BBFC-6940-48A4-8C47-5948101CED62}" type="pres">
      <dgm:prSet presAssocID="{AFF3B9A6-40F5-47E0-B8A0-80194B795A23}" presName="parentLin" presStyleCnt="0"/>
      <dgm:spPr/>
    </dgm:pt>
    <dgm:pt modelId="{DB95B9FF-992C-4471-A1CD-F0B3A7516A01}" type="pres">
      <dgm:prSet presAssocID="{AFF3B9A6-40F5-47E0-B8A0-80194B795A23}" presName="parentLeftMargin" presStyleLbl="node1" presStyleIdx="0" presStyleCnt="5"/>
      <dgm:spPr/>
    </dgm:pt>
    <dgm:pt modelId="{F95CD746-E306-4337-9DD4-C0E14B265D63}" type="pres">
      <dgm:prSet presAssocID="{AFF3B9A6-40F5-47E0-B8A0-80194B795A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E6C928-7F64-4D53-A63A-3416509A02A8}" type="pres">
      <dgm:prSet presAssocID="{AFF3B9A6-40F5-47E0-B8A0-80194B795A23}" presName="negativeSpace" presStyleCnt="0"/>
      <dgm:spPr/>
    </dgm:pt>
    <dgm:pt modelId="{BBF1A8C9-AC04-4EF5-A3A0-64BD657EA5F1}" type="pres">
      <dgm:prSet presAssocID="{AFF3B9A6-40F5-47E0-B8A0-80194B795A23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3031A687-D2CA-49ED-9320-AB47D3331E49}" type="pres">
      <dgm:prSet presAssocID="{7BA8C67C-7803-45CB-81F4-F5B8324321F0}" presName="spaceBetweenRectangles" presStyleCnt="0"/>
      <dgm:spPr/>
    </dgm:pt>
    <dgm:pt modelId="{1352AAF8-CECA-4036-9E78-844559BBBFF6}" type="pres">
      <dgm:prSet presAssocID="{3370FA00-E1CC-438F-8306-F3E7D2B9E57A}" presName="parentLin" presStyleCnt="0"/>
      <dgm:spPr/>
    </dgm:pt>
    <dgm:pt modelId="{7694E634-9999-4C9C-98D1-70EC8BEA25F3}" type="pres">
      <dgm:prSet presAssocID="{3370FA00-E1CC-438F-8306-F3E7D2B9E57A}" presName="parentLeftMargin" presStyleLbl="node1" presStyleIdx="0" presStyleCnt="5"/>
      <dgm:spPr/>
    </dgm:pt>
    <dgm:pt modelId="{E3105E2F-3945-47E1-AD87-321A92C7F651}" type="pres">
      <dgm:prSet presAssocID="{3370FA00-E1CC-438F-8306-F3E7D2B9E5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E65B116-39F9-4663-8C8B-403BB93AA25D}" type="pres">
      <dgm:prSet presAssocID="{3370FA00-E1CC-438F-8306-F3E7D2B9E57A}" presName="negativeSpace" presStyleCnt="0"/>
      <dgm:spPr/>
    </dgm:pt>
    <dgm:pt modelId="{D13792CB-2D96-4718-B040-42BDF0732A62}" type="pres">
      <dgm:prSet presAssocID="{3370FA00-E1CC-438F-8306-F3E7D2B9E57A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9F7FB872-5CC5-4409-BDEF-984652A4FBAF}" type="pres">
      <dgm:prSet presAssocID="{E0C559C0-301C-47E9-A23C-C7F66EFDFC9A}" presName="spaceBetweenRectangles" presStyleCnt="0"/>
      <dgm:spPr/>
    </dgm:pt>
    <dgm:pt modelId="{153CEBCB-C63D-492F-B022-E3AFD584F421}" type="pres">
      <dgm:prSet presAssocID="{C9EB4980-8411-4548-A93B-B0D634D327D2}" presName="parentLin" presStyleCnt="0"/>
      <dgm:spPr/>
    </dgm:pt>
    <dgm:pt modelId="{72F2FF5F-8EB0-4794-88B8-7D62BF221623}" type="pres">
      <dgm:prSet presAssocID="{C9EB4980-8411-4548-A93B-B0D634D327D2}" presName="parentLeftMargin" presStyleLbl="node1" presStyleIdx="1" presStyleCnt="5"/>
      <dgm:spPr/>
    </dgm:pt>
    <dgm:pt modelId="{F0145871-CF41-490D-B66C-5E5757D68A1A}" type="pres">
      <dgm:prSet presAssocID="{C9EB4980-8411-4548-A93B-B0D634D327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3003D7-3C19-406D-AA77-6789E4FA35B1}" type="pres">
      <dgm:prSet presAssocID="{C9EB4980-8411-4548-A93B-B0D634D327D2}" presName="negativeSpace" presStyleCnt="0"/>
      <dgm:spPr/>
    </dgm:pt>
    <dgm:pt modelId="{7A48DABB-C23A-472E-ACFC-13EF75F8512D}" type="pres">
      <dgm:prSet presAssocID="{C9EB4980-8411-4548-A93B-B0D634D327D2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B88A6EF2-36A7-4609-BA3F-2125BAD7A05D}" type="pres">
      <dgm:prSet presAssocID="{2276FE30-32CB-4604-BE39-710A66B60731}" presName="spaceBetweenRectangles" presStyleCnt="0"/>
      <dgm:spPr/>
    </dgm:pt>
    <dgm:pt modelId="{2F363FD6-9270-49A9-B639-D23C383BE1CF}" type="pres">
      <dgm:prSet presAssocID="{AEB89C93-9AB9-49AB-B46A-C6EAC054F6F4}" presName="parentLin" presStyleCnt="0"/>
      <dgm:spPr/>
    </dgm:pt>
    <dgm:pt modelId="{E010AC95-D360-4F3A-A582-3003E352D3A9}" type="pres">
      <dgm:prSet presAssocID="{AEB89C93-9AB9-49AB-B46A-C6EAC054F6F4}" presName="parentLeftMargin" presStyleLbl="node1" presStyleIdx="2" presStyleCnt="5"/>
      <dgm:spPr/>
    </dgm:pt>
    <dgm:pt modelId="{2BA102F7-872B-4BAC-A7DF-699A1DECABCF}" type="pres">
      <dgm:prSet presAssocID="{AEB89C93-9AB9-49AB-B46A-C6EAC054F6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940766-9378-4D09-86B5-F78B02C1F96F}" type="pres">
      <dgm:prSet presAssocID="{AEB89C93-9AB9-49AB-B46A-C6EAC054F6F4}" presName="negativeSpace" presStyleCnt="0"/>
      <dgm:spPr/>
    </dgm:pt>
    <dgm:pt modelId="{924AA665-A440-4235-AFCD-0EEF3AEF355A}" type="pres">
      <dgm:prSet presAssocID="{AEB89C93-9AB9-49AB-B46A-C6EAC054F6F4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8F5D72EC-26A4-4F2F-8544-E0894BC98173}" type="pres">
      <dgm:prSet presAssocID="{525D2F40-7378-4A0E-A421-F67B5441A309}" presName="spaceBetweenRectangles" presStyleCnt="0"/>
      <dgm:spPr/>
    </dgm:pt>
    <dgm:pt modelId="{E5520339-7C10-4DBC-A5FD-848C008C891F}" type="pres">
      <dgm:prSet presAssocID="{662354D5-CFAC-461C-9AAE-B8DC7A67C1FF}" presName="parentLin" presStyleCnt="0"/>
      <dgm:spPr/>
    </dgm:pt>
    <dgm:pt modelId="{29F609F8-968F-4C0E-9574-0B49CDB42B34}" type="pres">
      <dgm:prSet presAssocID="{662354D5-CFAC-461C-9AAE-B8DC7A67C1FF}" presName="parentLeftMargin" presStyleLbl="node1" presStyleIdx="3" presStyleCnt="5"/>
      <dgm:spPr/>
    </dgm:pt>
    <dgm:pt modelId="{F6745B31-9255-4D2A-8B9C-12D06BA3A22E}" type="pres">
      <dgm:prSet presAssocID="{662354D5-CFAC-461C-9AAE-B8DC7A67C1F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81FD1D1-8823-4978-A1B9-4643AF451ECC}" type="pres">
      <dgm:prSet presAssocID="{662354D5-CFAC-461C-9AAE-B8DC7A67C1FF}" presName="negativeSpace" presStyleCnt="0"/>
      <dgm:spPr/>
    </dgm:pt>
    <dgm:pt modelId="{5A6CD1FF-968E-423C-A484-A0A6CCA37D85}" type="pres">
      <dgm:prSet presAssocID="{662354D5-CFAC-461C-9AAE-B8DC7A67C1FF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</dgm:ptLst>
  <dgm:cxnLst>
    <dgm:cxn modelId="{02751C0B-D95D-491B-9DBF-C9DDAD7C051A}" type="presOf" srcId="{662354D5-CFAC-461C-9AAE-B8DC7A67C1FF}" destId="{F6745B31-9255-4D2A-8B9C-12D06BA3A22E}" srcOrd="1" destOrd="0" presId="urn:microsoft.com/office/officeart/2005/8/layout/list1"/>
    <dgm:cxn modelId="{7C046A2D-B7B9-4AC4-9735-499AD18A6916}" type="presOf" srcId="{3370FA00-E1CC-438F-8306-F3E7D2B9E57A}" destId="{E3105E2F-3945-47E1-AD87-321A92C7F651}" srcOrd="1" destOrd="0" presId="urn:microsoft.com/office/officeart/2005/8/layout/list1"/>
    <dgm:cxn modelId="{7EDDFE3C-F68B-4EC6-98D5-E69EDD08259E}" srcId="{C2A69123-DF60-43ED-8966-5CAA3F176F3A}" destId="{C9EB4980-8411-4548-A93B-B0D634D327D2}" srcOrd="2" destOrd="0" parTransId="{E1BC8FE2-F9AB-414E-9FFB-2C6B1F306914}" sibTransId="{2276FE30-32CB-4604-BE39-710A66B60731}"/>
    <dgm:cxn modelId="{7FF3DD44-04E4-4F3D-8186-0A5DABAD4345}" srcId="{C2A69123-DF60-43ED-8966-5CAA3F176F3A}" destId="{3370FA00-E1CC-438F-8306-F3E7D2B9E57A}" srcOrd="1" destOrd="0" parTransId="{B986E3A4-AF24-4012-B5ED-AE2B618FCEDB}" sibTransId="{E0C559C0-301C-47E9-A23C-C7F66EFDFC9A}"/>
    <dgm:cxn modelId="{D207ED66-E85C-417E-9FCA-859CC91E0067}" type="presOf" srcId="{AEB89C93-9AB9-49AB-B46A-C6EAC054F6F4}" destId="{E010AC95-D360-4F3A-A582-3003E352D3A9}" srcOrd="0" destOrd="0" presId="urn:microsoft.com/office/officeart/2005/8/layout/list1"/>
    <dgm:cxn modelId="{F438304D-D194-4D21-A212-4F36AA9D4004}" srcId="{C2A69123-DF60-43ED-8966-5CAA3F176F3A}" destId="{662354D5-CFAC-461C-9AAE-B8DC7A67C1FF}" srcOrd="4" destOrd="0" parTransId="{981E9A21-9D81-4BD3-AF9F-049EFE5F9212}" sibTransId="{4B821607-90C1-4E72-9312-E782C405C838}"/>
    <dgm:cxn modelId="{BD0D2E82-8D98-4374-B2B8-135D20C26C7B}" srcId="{C2A69123-DF60-43ED-8966-5CAA3F176F3A}" destId="{AEB89C93-9AB9-49AB-B46A-C6EAC054F6F4}" srcOrd="3" destOrd="0" parTransId="{CDC0FEA7-984F-4B84-9868-8BAC60F8636F}" sibTransId="{525D2F40-7378-4A0E-A421-F67B5441A309}"/>
    <dgm:cxn modelId="{679D1394-CE1A-4B57-AEE0-D5CB6007B771}" srcId="{C2A69123-DF60-43ED-8966-5CAA3F176F3A}" destId="{AFF3B9A6-40F5-47E0-B8A0-80194B795A23}" srcOrd="0" destOrd="0" parTransId="{17319E37-8478-43C1-8DC8-BF03AE350A29}" sibTransId="{7BA8C67C-7803-45CB-81F4-F5B8324321F0}"/>
    <dgm:cxn modelId="{66EE5698-9D18-4A75-890A-96A831002F84}" type="presOf" srcId="{AFF3B9A6-40F5-47E0-B8A0-80194B795A23}" destId="{F95CD746-E306-4337-9DD4-C0E14B265D63}" srcOrd="1" destOrd="0" presId="urn:microsoft.com/office/officeart/2005/8/layout/list1"/>
    <dgm:cxn modelId="{6F1E7FA7-C4AC-457D-BBAB-D87E502B787E}" type="presOf" srcId="{3370FA00-E1CC-438F-8306-F3E7D2B9E57A}" destId="{7694E634-9999-4C9C-98D1-70EC8BEA25F3}" srcOrd="0" destOrd="0" presId="urn:microsoft.com/office/officeart/2005/8/layout/list1"/>
    <dgm:cxn modelId="{B54661B3-5399-430E-BCB3-2F6EFA12DFD8}" type="presOf" srcId="{AFF3B9A6-40F5-47E0-B8A0-80194B795A23}" destId="{DB95B9FF-992C-4471-A1CD-F0B3A7516A01}" srcOrd="0" destOrd="0" presId="urn:microsoft.com/office/officeart/2005/8/layout/list1"/>
    <dgm:cxn modelId="{AA9C3FBB-66F6-493C-B8EF-CA1BD17B32A4}" type="presOf" srcId="{C2A69123-DF60-43ED-8966-5CAA3F176F3A}" destId="{F248707A-A021-4486-B61F-576CDC61C677}" srcOrd="0" destOrd="0" presId="urn:microsoft.com/office/officeart/2005/8/layout/list1"/>
    <dgm:cxn modelId="{FBC380C5-C203-465A-AF22-D5D86B1A37D1}" type="presOf" srcId="{AEB89C93-9AB9-49AB-B46A-C6EAC054F6F4}" destId="{2BA102F7-872B-4BAC-A7DF-699A1DECABCF}" srcOrd="1" destOrd="0" presId="urn:microsoft.com/office/officeart/2005/8/layout/list1"/>
    <dgm:cxn modelId="{66C856C7-E548-4C41-BDF3-E08B4E4E25BE}" type="presOf" srcId="{C9EB4980-8411-4548-A93B-B0D634D327D2}" destId="{F0145871-CF41-490D-B66C-5E5757D68A1A}" srcOrd="1" destOrd="0" presId="urn:microsoft.com/office/officeart/2005/8/layout/list1"/>
    <dgm:cxn modelId="{63D33DD6-428B-4F4A-8FD1-B9DF7C1C553E}" type="presOf" srcId="{C9EB4980-8411-4548-A93B-B0D634D327D2}" destId="{72F2FF5F-8EB0-4794-88B8-7D62BF221623}" srcOrd="0" destOrd="0" presId="urn:microsoft.com/office/officeart/2005/8/layout/list1"/>
    <dgm:cxn modelId="{A61A86F5-9102-493C-B5BD-EF2D1EE1E8EA}" type="presOf" srcId="{662354D5-CFAC-461C-9AAE-B8DC7A67C1FF}" destId="{29F609F8-968F-4C0E-9574-0B49CDB42B34}" srcOrd="0" destOrd="0" presId="urn:microsoft.com/office/officeart/2005/8/layout/list1"/>
    <dgm:cxn modelId="{90FCA65F-DC7B-4758-85C0-C862A6936B36}" type="presParOf" srcId="{F248707A-A021-4486-B61F-576CDC61C677}" destId="{B6D7BBFC-6940-48A4-8C47-5948101CED62}" srcOrd="0" destOrd="0" presId="urn:microsoft.com/office/officeart/2005/8/layout/list1"/>
    <dgm:cxn modelId="{FDA7C757-0215-47E9-BF66-11253ACB7426}" type="presParOf" srcId="{B6D7BBFC-6940-48A4-8C47-5948101CED62}" destId="{DB95B9FF-992C-4471-A1CD-F0B3A7516A01}" srcOrd="0" destOrd="0" presId="urn:microsoft.com/office/officeart/2005/8/layout/list1"/>
    <dgm:cxn modelId="{39ED21F1-4E6F-43E8-82CB-B67EEC92C981}" type="presParOf" srcId="{B6D7BBFC-6940-48A4-8C47-5948101CED62}" destId="{F95CD746-E306-4337-9DD4-C0E14B265D63}" srcOrd="1" destOrd="0" presId="urn:microsoft.com/office/officeart/2005/8/layout/list1"/>
    <dgm:cxn modelId="{D5D28755-0C78-47AA-AC54-1A4A5E000CA0}" type="presParOf" srcId="{F248707A-A021-4486-B61F-576CDC61C677}" destId="{C0E6C928-7F64-4D53-A63A-3416509A02A8}" srcOrd="1" destOrd="0" presId="urn:microsoft.com/office/officeart/2005/8/layout/list1"/>
    <dgm:cxn modelId="{535C4F43-19E8-48E0-BE99-D4D95DCBF388}" type="presParOf" srcId="{F248707A-A021-4486-B61F-576CDC61C677}" destId="{BBF1A8C9-AC04-4EF5-A3A0-64BD657EA5F1}" srcOrd="2" destOrd="0" presId="urn:microsoft.com/office/officeart/2005/8/layout/list1"/>
    <dgm:cxn modelId="{7A0BADB0-5386-4694-8DAF-CF3DF9FB51E7}" type="presParOf" srcId="{F248707A-A021-4486-B61F-576CDC61C677}" destId="{3031A687-D2CA-49ED-9320-AB47D3331E49}" srcOrd="3" destOrd="0" presId="urn:microsoft.com/office/officeart/2005/8/layout/list1"/>
    <dgm:cxn modelId="{C33BCB4C-BA1B-4F68-A4B2-D4B02576A68F}" type="presParOf" srcId="{F248707A-A021-4486-B61F-576CDC61C677}" destId="{1352AAF8-CECA-4036-9E78-844559BBBFF6}" srcOrd="4" destOrd="0" presId="urn:microsoft.com/office/officeart/2005/8/layout/list1"/>
    <dgm:cxn modelId="{88346F68-73F4-4042-8D90-0163B533E919}" type="presParOf" srcId="{1352AAF8-CECA-4036-9E78-844559BBBFF6}" destId="{7694E634-9999-4C9C-98D1-70EC8BEA25F3}" srcOrd="0" destOrd="0" presId="urn:microsoft.com/office/officeart/2005/8/layout/list1"/>
    <dgm:cxn modelId="{35E29764-422F-4367-BD35-9D04287552F1}" type="presParOf" srcId="{1352AAF8-CECA-4036-9E78-844559BBBFF6}" destId="{E3105E2F-3945-47E1-AD87-321A92C7F651}" srcOrd="1" destOrd="0" presId="urn:microsoft.com/office/officeart/2005/8/layout/list1"/>
    <dgm:cxn modelId="{153BE2F7-92F6-414C-BAC9-97F465D2E6F3}" type="presParOf" srcId="{F248707A-A021-4486-B61F-576CDC61C677}" destId="{CE65B116-39F9-4663-8C8B-403BB93AA25D}" srcOrd="5" destOrd="0" presId="urn:microsoft.com/office/officeart/2005/8/layout/list1"/>
    <dgm:cxn modelId="{3F54FBD1-4F1C-4DA1-A5E7-8FD4F07FB7F1}" type="presParOf" srcId="{F248707A-A021-4486-B61F-576CDC61C677}" destId="{D13792CB-2D96-4718-B040-42BDF0732A62}" srcOrd="6" destOrd="0" presId="urn:microsoft.com/office/officeart/2005/8/layout/list1"/>
    <dgm:cxn modelId="{D2028448-4D2E-460F-AC0C-E191CEFDA35A}" type="presParOf" srcId="{F248707A-A021-4486-B61F-576CDC61C677}" destId="{9F7FB872-5CC5-4409-BDEF-984652A4FBAF}" srcOrd="7" destOrd="0" presId="urn:microsoft.com/office/officeart/2005/8/layout/list1"/>
    <dgm:cxn modelId="{E534163E-4BE4-49E5-9B2E-5C4D4D00685D}" type="presParOf" srcId="{F248707A-A021-4486-B61F-576CDC61C677}" destId="{153CEBCB-C63D-492F-B022-E3AFD584F421}" srcOrd="8" destOrd="0" presId="urn:microsoft.com/office/officeart/2005/8/layout/list1"/>
    <dgm:cxn modelId="{5CA09C0A-C7CF-4619-AF5A-7C5E3F62BB37}" type="presParOf" srcId="{153CEBCB-C63D-492F-B022-E3AFD584F421}" destId="{72F2FF5F-8EB0-4794-88B8-7D62BF221623}" srcOrd="0" destOrd="0" presId="urn:microsoft.com/office/officeart/2005/8/layout/list1"/>
    <dgm:cxn modelId="{66A7836A-738A-40B4-B57A-6CF6C6B819D4}" type="presParOf" srcId="{153CEBCB-C63D-492F-B022-E3AFD584F421}" destId="{F0145871-CF41-490D-B66C-5E5757D68A1A}" srcOrd="1" destOrd="0" presId="urn:microsoft.com/office/officeart/2005/8/layout/list1"/>
    <dgm:cxn modelId="{6EC1D220-1BD1-4AE6-BB72-46CECEB94FA3}" type="presParOf" srcId="{F248707A-A021-4486-B61F-576CDC61C677}" destId="{163003D7-3C19-406D-AA77-6789E4FA35B1}" srcOrd="9" destOrd="0" presId="urn:microsoft.com/office/officeart/2005/8/layout/list1"/>
    <dgm:cxn modelId="{6E6579EB-E991-4762-948A-DB5BF118427B}" type="presParOf" srcId="{F248707A-A021-4486-B61F-576CDC61C677}" destId="{7A48DABB-C23A-472E-ACFC-13EF75F8512D}" srcOrd="10" destOrd="0" presId="urn:microsoft.com/office/officeart/2005/8/layout/list1"/>
    <dgm:cxn modelId="{2AD7C6B4-063B-44F7-B653-14CEAB437955}" type="presParOf" srcId="{F248707A-A021-4486-B61F-576CDC61C677}" destId="{B88A6EF2-36A7-4609-BA3F-2125BAD7A05D}" srcOrd="11" destOrd="0" presId="urn:microsoft.com/office/officeart/2005/8/layout/list1"/>
    <dgm:cxn modelId="{0326158C-FD52-46FC-9FCB-27CE2ACA88B5}" type="presParOf" srcId="{F248707A-A021-4486-B61F-576CDC61C677}" destId="{2F363FD6-9270-49A9-B639-D23C383BE1CF}" srcOrd="12" destOrd="0" presId="urn:microsoft.com/office/officeart/2005/8/layout/list1"/>
    <dgm:cxn modelId="{961194E0-E1AF-45FA-B05B-314077B2448A}" type="presParOf" srcId="{2F363FD6-9270-49A9-B639-D23C383BE1CF}" destId="{E010AC95-D360-4F3A-A582-3003E352D3A9}" srcOrd="0" destOrd="0" presId="urn:microsoft.com/office/officeart/2005/8/layout/list1"/>
    <dgm:cxn modelId="{644D0427-2D3B-41AD-A20D-5C83CD103546}" type="presParOf" srcId="{2F363FD6-9270-49A9-B639-D23C383BE1CF}" destId="{2BA102F7-872B-4BAC-A7DF-699A1DECABCF}" srcOrd="1" destOrd="0" presId="urn:microsoft.com/office/officeart/2005/8/layout/list1"/>
    <dgm:cxn modelId="{F118D53C-21A4-4CD0-B62D-36D7FCB3E949}" type="presParOf" srcId="{F248707A-A021-4486-B61F-576CDC61C677}" destId="{EB940766-9378-4D09-86B5-F78B02C1F96F}" srcOrd="13" destOrd="0" presId="urn:microsoft.com/office/officeart/2005/8/layout/list1"/>
    <dgm:cxn modelId="{D41E3CC3-520D-456F-AA41-25D45ECD989B}" type="presParOf" srcId="{F248707A-A021-4486-B61F-576CDC61C677}" destId="{924AA665-A440-4235-AFCD-0EEF3AEF355A}" srcOrd="14" destOrd="0" presId="urn:microsoft.com/office/officeart/2005/8/layout/list1"/>
    <dgm:cxn modelId="{D7EB5731-34B1-4917-99FD-FEA3D30A996D}" type="presParOf" srcId="{F248707A-A021-4486-B61F-576CDC61C677}" destId="{8F5D72EC-26A4-4F2F-8544-E0894BC98173}" srcOrd="15" destOrd="0" presId="urn:microsoft.com/office/officeart/2005/8/layout/list1"/>
    <dgm:cxn modelId="{F059E917-1CFB-4EA4-869C-A7BD0238585E}" type="presParOf" srcId="{F248707A-A021-4486-B61F-576CDC61C677}" destId="{E5520339-7C10-4DBC-A5FD-848C008C891F}" srcOrd="16" destOrd="0" presId="urn:microsoft.com/office/officeart/2005/8/layout/list1"/>
    <dgm:cxn modelId="{DEFCD545-EAB3-48F9-A0A0-EC9DE09020A1}" type="presParOf" srcId="{E5520339-7C10-4DBC-A5FD-848C008C891F}" destId="{29F609F8-968F-4C0E-9574-0B49CDB42B34}" srcOrd="0" destOrd="0" presId="urn:microsoft.com/office/officeart/2005/8/layout/list1"/>
    <dgm:cxn modelId="{3DF5F33F-CD87-41A3-B618-523B2BE470B7}" type="presParOf" srcId="{E5520339-7C10-4DBC-A5FD-848C008C891F}" destId="{F6745B31-9255-4D2A-8B9C-12D06BA3A22E}" srcOrd="1" destOrd="0" presId="urn:microsoft.com/office/officeart/2005/8/layout/list1"/>
    <dgm:cxn modelId="{8E6E9781-7762-4A9B-9C19-7AD044484B16}" type="presParOf" srcId="{F248707A-A021-4486-B61F-576CDC61C677}" destId="{481FD1D1-8823-4978-A1B9-4643AF451ECC}" srcOrd="17" destOrd="0" presId="urn:microsoft.com/office/officeart/2005/8/layout/list1"/>
    <dgm:cxn modelId="{BC4B82F1-21B2-4527-856D-5DCC071E6860}" type="presParOf" srcId="{F248707A-A021-4486-B61F-576CDC61C677}" destId="{5A6CD1FF-968E-423C-A484-A0A6CCA37D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69123-DF60-43ED-8966-5CAA3F176F3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F3B9A6-40F5-47E0-B8A0-80194B795A23}">
      <dgm:prSet phldrT="[Text]" custT="1"/>
      <dgm:spPr/>
      <dgm:t>
        <a:bodyPr/>
        <a:lstStyle/>
        <a:p>
          <a:r>
            <a:rPr lang="ru-RU" sz="16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Профессиональная сертификация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17319E37-8478-43C1-8DC8-BF03AE350A29}" type="parTrans" cxnId="{679D1394-CE1A-4B57-AEE0-D5CB6007B771}">
      <dgm:prSet/>
      <dgm:spPr/>
      <dgm:t>
        <a:bodyPr/>
        <a:lstStyle/>
        <a:p>
          <a:endParaRPr lang="en-US"/>
        </a:p>
      </dgm:t>
    </dgm:pt>
    <dgm:pt modelId="{7BA8C67C-7803-45CB-81F4-F5B8324321F0}" type="sibTrans" cxnId="{679D1394-CE1A-4B57-AEE0-D5CB6007B771}">
      <dgm:prSet/>
      <dgm:spPr/>
      <dgm:t>
        <a:bodyPr/>
        <a:lstStyle/>
        <a:p>
          <a:endParaRPr lang="en-US"/>
        </a:p>
      </dgm:t>
    </dgm:pt>
    <dgm:pt modelId="{3370FA00-E1CC-438F-8306-F3E7D2B9E57A}">
      <dgm:prSet phldrT="[Text]" custT="1"/>
      <dgm:spPr/>
      <dgm:t>
        <a:bodyPr/>
        <a:lstStyle/>
        <a:p>
          <a:r>
            <a:rPr lang="ru-RU" sz="16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Непрерывное профессиональное развитие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B986E3A4-AF24-4012-B5ED-AE2B618FCEDB}" type="parTrans" cxnId="{7FF3DD44-04E4-4F3D-8186-0A5DABAD4345}">
      <dgm:prSet/>
      <dgm:spPr/>
      <dgm:t>
        <a:bodyPr/>
        <a:lstStyle/>
        <a:p>
          <a:endParaRPr lang="en-US"/>
        </a:p>
      </dgm:t>
    </dgm:pt>
    <dgm:pt modelId="{E0C559C0-301C-47E9-A23C-C7F66EFDFC9A}" type="sibTrans" cxnId="{7FF3DD44-04E4-4F3D-8186-0A5DABAD4345}">
      <dgm:prSet/>
      <dgm:spPr/>
      <dgm:t>
        <a:bodyPr/>
        <a:lstStyle/>
        <a:p>
          <a:endParaRPr lang="en-US"/>
        </a:p>
      </dgm:t>
    </dgm:pt>
    <dgm:pt modelId="{C9EB4980-8411-4548-A93B-B0D634D327D2}">
      <dgm:prSet phldrT="[Text]" custT="1"/>
      <dgm:spPr/>
      <dgm:t>
        <a:bodyPr/>
        <a:lstStyle/>
        <a:p>
          <a:r>
            <a:rPr lang="ru-RU" sz="1600" b="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Дисциплинарные меры</a:t>
          </a:r>
          <a:endParaRPr lang="en-US" sz="1600" b="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E1BC8FE2-F9AB-414E-9FFB-2C6B1F306914}" type="parTrans" cxnId="{7EDDFE3C-F68B-4EC6-98D5-E69EDD08259E}">
      <dgm:prSet/>
      <dgm:spPr/>
      <dgm:t>
        <a:bodyPr/>
        <a:lstStyle/>
        <a:p>
          <a:endParaRPr lang="en-US"/>
        </a:p>
      </dgm:t>
    </dgm:pt>
    <dgm:pt modelId="{2276FE30-32CB-4604-BE39-710A66B60731}" type="sibTrans" cxnId="{7EDDFE3C-F68B-4EC6-98D5-E69EDD08259E}">
      <dgm:prSet/>
      <dgm:spPr/>
      <dgm:t>
        <a:bodyPr/>
        <a:lstStyle/>
        <a:p>
          <a:endParaRPr lang="en-US"/>
        </a:p>
      </dgm:t>
    </dgm:pt>
    <dgm:pt modelId="{AEB89C93-9AB9-49AB-B46A-C6EAC054F6F4}">
      <dgm:prSet phldrT="[Text]" custT="1"/>
      <dgm:spPr/>
      <dgm:t>
        <a:bodyPr/>
        <a:lstStyle/>
        <a:p>
          <a:r>
            <a:rPr lang="ru-RU" sz="1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Диагностика систем контроля качества</a:t>
          </a:r>
          <a:endParaRPr lang="en-US" sz="1600" b="0" dirty="0">
            <a:solidFill>
              <a:schemeClr val="bg1"/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gm:t>
    </dgm:pt>
    <dgm:pt modelId="{CDC0FEA7-984F-4B84-9868-8BAC60F8636F}" type="parTrans" cxnId="{BD0D2E82-8D98-4374-B2B8-135D20C26C7B}">
      <dgm:prSet/>
      <dgm:spPr/>
      <dgm:t>
        <a:bodyPr/>
        <a:lstStyle/>
        <a:p>
          <a:endParaRPr lang="en-US"/>
        </a:p>
      </dgm:t>
    </dgm:pt>
    <dgm:pt modelId="{525D2F40-7378-4A0E-A421-F67B5441A309}" type="sibTrans" cxnId="{BD0D2E82-8D98-4374-B2B8-135D20C26C7B}">
      <dgm:prSet/>
      <dgm:spPr/>
      <dgm:t>
        <a:bodyPr/>
        <a:lstStyle/>
        <a:p>
          <a:endParaRPr lang="en-US"/>
        </a:p>
      </dgm:t>
    </dgm:pt>
    <dgm:pt modelId="{F248707A-A021-4486-B61F-576CDC61C677}" type="pres">
      <dgm:prSet presAssocID="{C2A69123-DF60-43ED-8966-5CAA3F176F3A}" presName="linear" presStyleCnt="0">
        <dgm:presLayoutVars>
          <dgm:dir/>
          <dgm:animLvl val="lvl"/>
          <dgm:resizeHandles val="exact"/>
        </dgm:presLayoutVars>
      </dgm:prSet>
      <dgm:spPr/>
    </dgm:pt>
    <dgm:pt modelId="{B6D7BBFC-6940-48A4-8C47-5948101CED62}" type="pres">
      <dgm:prSet presAssocID="{AFF3B9A6-40F5-47E0-B8A0-80194B795A23}" presName="parentLin" presStyleCnt="0"/>
      <dgm:spPr/>
    </dgm:pt>
    <dgm:pt modelId="{DB95B9FF-992C-4471-A1CD-F0B3A7516A01}" type="pres">
      <dgm:prSet presAssocID="{AFF3B9A6-40F5-47E0-B8A0-80194B795A23}" presName="parentLeftMargin" presStyleLbl="node1" presStyleIdx="0" presStyleCnt="4"/>
      <dgm:spPr/>
    </dgm:pt>
    <dgm:pt modelId="{F95CD746-E306-4337-9DD4-C0E14B265D63}" type="pres">
      <dgm:prSet presAssocID="{AFF3B9A6-40F5-47E0-B8A0-80194B795A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E6C928-7F64-4D53-A63A-3416509A02A8}" type="pres">
      <dgm:prSet presAssocID="{AFF3B9A6-40F5-47E0-B8A0-80194B795A23}" presName="negativeSpace" presStyleCnt="0"/>
      <dgm:spPr/>
    </dgm:pt>
    <dgm:pt modelId="{BBF1A8C9-AC04-4EF5-A3A0-64BD657EA5F1}" type="pres">
      <dgm:prSet presAssocID="{AFF3B9A6-40F5-47E0-B8A0-80194B795A23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3031A687-D2CA-49ED-9320-AB47D3331E49}" type="pres">
      <dgm:prSet presAssocID="{7BA8C67C-7803-45CB-81F4-F5B8324321F0}" presName="spaceBetweenRectangles" presStyleCnt="0"/>
      <dgm:spPr/>
    </dgm:pt>
    <dgm:pt modelId="{1352AAF8-CECA-4036-9E78-844559BBBFF6}" type="pres">
      <dgm:prSet presAssocID="{3370FA00-E1CC-438F-8306-F3E7D2B9E57A}" presName="parentLin" presStyleCnt="0"/>
      <dgm:spPr/>
    </dgm:pt>
    <dgm:pt modelId="{7694E634-9999-4C9C-98D1-70EC8BEA25F3}" type="pres">
      <dgm:prSet presAssocID="{3370FA00-E1CC-438F-8306-F3E7D2B9E57A}" presName="parentLeftMargin" presStyleLbl="node1" presStyleIdx="0" presStyleCnt="4"/>
      <dgm:spPr/>
    </dgm:pt>
    <dgm:pt modelId="{E3105E2F-3945-47E1-AD87-321A92C7F651}" type="pres">
      <dgm:prSet presAssocID="{3370FA00-E1CC-438F-8306-F3E7D2B9E5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65B116-39F9-4663-8C8B-403BB93AA25D}" type="pres">
      <dgm:prSet presAssocID="{3370FA00-E1CC-438F-8306-F3E7D2B9E57A}" presName="negativeSpace" presStyleCnt="0"/>
      <dgm:spPr/>
    </dgm:pt>
    <dgm:pt modelId="{D13792CB-2D96-4718-B040-42BDF0732A62}" type="pres">
      <dgm:prSet presAssocID="{3370FA00-E1CC-438F-8306-F3E7D2B9E57A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9F7FB872-5CC5-4409-BDEF-984652A4FBAF}" type="pres">
      <dgm:prSet presAssocID="{E0C559C0-301C-47E9-A23C-C7F66EFDFC9A}" presName="spaceBetweenRectangles" presStyleCnt="0"/>
      <dgm:spPr/>
    </dgm:pt>
    <dgm:pt modelId="{153CEBCB-C63D-492F-B022-E3AFD584F421}" type="pres">
      <dgm:prSet presAssocID="{C9EB4980-8411-4548-A93B-B0D634D327D2}" presName="parentLin" presStyleCnt="0"/>
      <dgm:spPr/>
    </dgm:pt>
    <dgm:pt modelId="{72F2FF5F-8EB0-4794-88B8-7D62BF221623}" type="pres">
      <dgm:prSet presAssocID="{C9EB4980-8411-4548-A93B-B0D634D327D2}" presName="parentLeftMargin" presStyleLbl="node1" presStyleIdx="1" presStyleCnt="4"/>
      <dgm:spPr/>
    </dgm:pt>
    <dgm:pt modelId="{F0145871-CF41-490D-B66C-5E5757D68A1A}" type="pres">
      <dgm:prSet presAssocID="{C9EB4980-8411-4548-A93B-B0D634D327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63003D7-3C19-406D-AA77-6789E4FA35B1}" type="pres">
      <dgm:prSet presAssocID="{C9EB4980-8411-4548-A93B-B0D634D327D2}" presName="negativeSpace" presStyleCnt="0"/>
      <dgm:spPr/>
    </dgm:pt>
    <dgm:pt modelId="{7A48DABB-C23A-472E-ACFC-13EF75F8512D}" type="pres">
      <dgm:prSet presAssocID="{C9EB4980-8411-4548-A93B-B0D634D327D2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  <dgm:pt modelId="{B88A6EF2-36A7-4609-BA3F-2125BAD7A05D}" type="pres">
      <dgm:prSet presAssocID="{2276FE30-32CB-4604-BE39-710A66B60731}" presName="spaceBetweenRectangles" presStyleCnt="0"/>
      <dgm:spPr/>
    </dgm:pt>
    <dgm:pt modelId="{2F363FD6-9270-49A9-B639-D23C383BE1CF}" type="pres">
      <dgm:prSet presAssocID="{AEB89C93-9AB9-49AB-B46A-C6EAC054F6F4}" presName="parentLin" presStyleCnt="0"/>
      <dgm:spPr/>
    </dgm:pt>
    <dgm:pt modelId="{E010AC95-D360-4F3A-A582-3003E352D3A9}" type="pres">
      <dgm:prSet presAssocID="{AEB89C93-9AB9-49AB-B46A-C6EAC054F6F4}" presName="parentLeftMargin" presStyleLbl="node1" presStyleIdx="2" presStyleCnt="4"/>
      <dgm:spPr/>
    </dgm:pt>
    <dgm:pt modelId="{2BA102F7-872B-4BAC-A7DF-699A1DECABCF}" type="pres">
      <dgm:prSet presAssocID="{AEB89C93-9AB9-49AB-B46A-C6EAC054F6F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B940766-9378-4D09-86B5-F78B02C1F96F}" type="pres">
      <dgm:prSet presAssocID="{AEB89C93-9AB9-49AB-B46A-C6EAC054F6F4}" presName="negativeSpace" presStyleCnt="0"/>
      <dgm:spPr/>
    </dgm:pt>
    <dgm:pt modelId="{924AA665-A440-4235-AFCD-0EEF3AEF355A}" type="pres">
      <dgm:prSet presAssocID="{AEB89C93-9AB9-49AB-B46A-C6EAC054F6F4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bg2">
              <a:lumMod val="90000"/>
            </a:schemeClr>
          </a:solidFill>
        </a:ln>
      </dgm:spPr>
    </dgm:pt>
  </dgm:ptLst>
  <dgm:cxnLst>
    <dgm:cxn modelId="{7C046A2D-B7B9-4AC4-9735-499AD18A6916}" type="presOf" srcId="{3370FA00-E1CC-438F-8306-F3E7D2B9E57A}" destId="{E3105E2F-3945-47E1-AD87-321A92C7F651}" srcOrd="1" destOrd="0" presId="urn:microsoft.com/office/officeart/2005/8/layout/list1"/>
    <dgm:cxn modelId="{7EDDFE3C-F68B-4EC6-98D5-E69EDD08259E}" srcId="{C2A69123-DF60-43ED-8966-5CAA3F176F3A}" destId="{C9EB4980-8411-4548-A93B-B0D634D327D2}" srcOrd="2" destOrd="0" parTransId="{E1BC8FE2-F9AB-414E-9FFB-2C6B1F306914}" sibTransId="{2276FE30-32CB-4604-BE39-710A66B60731}"/>
    <dgm:cxn modelId="{7FF3DD44-04E4-4F3D-8186-0A5DABAD4345}" srcId="{C2A69123-DF60-43ED-8966-5CAA3F176F3A}" destId="{3370FA00-E1CC-438F-8306-F3E7D2B9E57A}" srcOrd="1" destOrd="0" parTransId="{B986E3A4-AF24-4012-B5ED-AE2B618FCEDB}" sibTransId="{E0C559C0-301C-47E9-A23C-C7F66EFDFC9A}"/>
    <dgm:cxn modelId="{D207ED66-E85C-417E-9FCA-859CC91E0067}" type="presOf" srcId="{AEB89C93-9AB9-49AB-B46A-C6EAC054F6F4}" destId="{E010AC95-D360-4F3A-A582-3003E352D3A9}" srcOrd="0" destOrd="0" presId="urn:microsoft.com/office/officeart/2005/8/layout/list1"/>
    <dgm:cxn modelId="{BD0D2E82-8D98-4374-B2B8-135D20C26C7B}" srcId="{C2A69123-DF60-43ED-8966-5CAA3F176F3A}" destId="{AEB89C93-9AB9-49AB-B46A-C6EAC054F6F4}" srcOrd="3" destOrd="0" parTransId="{CDC0FEA7-984F-4B84-9868-8BAC60F8636F}" sibTransId="{525D2F40-7378-4A0E-A421-F67B5441A309}"/>
    <dgm:cxn modelId="{679D1394-CE1A-4B57-AEE0-D5CB6007B771}" srcId="{C2A69123-DF60-43ED-8966-5CAA3F176F3A}" destId="{AFF3B9A6-40F5-47E0-B8A0-80194B795A23}" srcOrd="0" destOrd="0" parTransId="{17319E37-8478-43C1-8DC8-BF03AE350A29}" sibTransId="{7BA8C67C-7803-45CB-81F4-F5B8324321F0}"/>
    <dgm:cxn modelId="{66EE5698-9D18-4A75-890A-96A831002F84}" type="presOf" srcId="{AFF3B9A6-40F5-47E0-B8A0-80194B795A23}" destId="{F95CD746-E306-4337-9DD4-C0E14B265D63}" srcOrd="1" destOrd="0" presId="urn:microsoft.com/office/officeart/2005/8/layout/list1"/>
    <dgm:cxn modelId="{6F1E7FA7-C4AC-457D-BBAB-D87E502B787E}" type="presOf" srcId="{3370FA00-E1CC-438F-8306-F3E7D2B9E57A}" destId="{7694E634-9999-4C9C-98D1-70EC8BEA25F3}" srcOrd="0" destOrd="0" presId="urn:microsoft.com/office/officeart/2005/8/layout/list1"/>
    <dgm:cxn modelId="{B54661B3-5399-430E-BCB3-2F6EFA12DFD8}" type="presOf" srcId="{AFF3B9A6-40F5-47E0-B8A0-80194B795A23}" destId="{DB95B9FF-992C-4471-A1CD-F0B3A7516A01}" srcOrd="0" destOrd="0" presId="urn:microsoft.com/office/officeart/2005/8/layout/list1"/>
    <dgm:cxn modelId="{AA9C3FBB-66F6-493C-B8EF-CA1BD17B32A4}" type="presOf" srcId="{C2A69123-DF60-43ED-8966-5CAA3F176F3A}" destId="{F248707A-A021-4486-B61F-576CDC61C677}" srcOrd="0" destOrd="0" presId="urn:microsoft.com/office/officeart/2005/8/layout/list1"/>
    <dgm:cxn modelId="{FBC380C5-C203-465A-AF22-D5D86B1A37D1}" type="presOf" srcId="{AEB89C93-9AB9-49AB-B46A-C6EAC054F6F4}" destId="{2BA102F7-872B-4BAC-A7DF-699A1DECABCF}" srcOrd="1" destOrd="0" presId="urn:microsoft.com/office/officeart/2005/8/layout/list1"/>
    <dgm:cxn modelId="{66C856C7-E548-4C41-BDF3-E08B4E4E25BE}" type="presOf" srcId="{C9EB4980-8411-4548-A93B-B0D634D327D2}" destId="{F0145871-CF41-490D-B66C-5E5757D68A1A}" srcOrd="1" destOrd="0" presId="urn:microsoft.com/office/officeart/2005/8/layout/list1"/>
    <dgm:cxn modelId="{63D33DD6-428B-4F4A-8FD1-B9DF7C1C553E}" type="presOf" srcId="{C9EB4980-8411-4548-A93B-B0D634D327D2}" destId="{72F2FF5F-8EB0-4794-88B8-7D62BF221623}" srcOrd="0" destOrd="0" presId="urn:microsoft.com/office/officeart/2005/8/layout/list1"/>
    <dgm:cxn modelId="{90FCA65F-DC7B-4758-85C0-C862A6936B36}" type="presParOf" srcId="{F248707A-A021-4486-B61F-576CDC61C677}" destId="{B6D7BBFC-6940-48A4-8C47-5948101CED62}" srcOrd="0" destOrd="0" presId="urn:microsoft.com/office/officeart/2005/8/layout/list1"/>
    <dgm:cxn modelId="{FDA7C757-0215-47E9-BF66-11253ACB7426}" type="presParOf" srcId="{B6D7BBFC-6940-48A4-8C47-5948101CED62}" destId="{DB95B9FF-992C-4471-A1CD-F0B3A7516A01}" srcOrd="0" destOrd="0" presId="urn:microsoft.com/office/officeart/2005/8/layout/list1"/>
    <dgm:cxn modelId="{39ED21F1-4E6F-43E8-82CB-B67EEC92C981}" type="presParOf" srcId="{B6D7BBFC-6940-48A4-8C47-5948101CED62}" destId="{F95CD746-E306-4337-9DD4-C0E14B265D63}" srcOrd="1" destOrd="0" presId="urn:microsoft.com/office/officeart/2005/8/layout/list1"/>
    <dgm:cxn modelId="{D5D28755-0C78-47AA-AC54-1A4A5E000CA0}" type="presParOf" srcId="{F248707A-A021-4486-B61F-576CDC61C677}" destId="{C0E6C928-7F64-4D53-A63A-3416509A02A8}" srcOrd="1" destOrd="0" presId="urn:microsoft.com/office/officeart/2005/8/layout/list1"/>
    <dgm:cxn modelId="{535C4F43-19E8-48E0-BE99-D4D95DCBF388}" type="presParOf" srcId="{F248707A-A021-4486-B61F-576CDC61C677}" destId="{BBF1A8C9-AC04-4EF5-A3A0-64BD657EA5F1}" srcOrd="2" destOrd="0" presId="urn:microsoft.com/office/officeart/2005/8/layout/list1"/>
    <dgm:cxn modelId="{7A0BADB0-5386-4694-8DAF-CF3DF9FB51E7}" type="presParOf" srcId="{F248707A-A021-4486-B61F-576CDC61C677}" destId="{3031A687-D2CA-49ED-9320-AB47D3331E49}" srcOrd="3" destOrd="0" presId="urn:microsoft.com/office/officeart/2005/8/layout/list1"/>
    <dgm:cxn modelId="{C33BCB4C-BA1B-4F68-A4B2-D4B02576A68F}" type="presParOf" srcId="{F248707A-A021-4486-B61F-576CDC61C677}" destId="{1352AAF8-CECA-4036-9E78-844559BBBFF6}" srcOrd="4" destOrd="0" presId="urn:microsoft.com/office/officeart/2005/8/layout/list1"/>
    <dgm:cxn modelId="{88346F68-73F4-4042-8D90-0163B533E919}" type="presParOf" srcId="{1352AAF8-CECA-4036-9E78-844559BBBFF6}" destId="{7694E634-9999-4C9C-98D1-70EC8BEA25F3}" srcOrd="0" destOrd="0" presId="urn:microsoft.com/office/officeart/2005/8/layout/list1"/>
    <dgm:cxn modelId="{35E29764-422F-4367-BD35-9D04287552F1}" type="presParOf" srcId="{1352AAF8-CECA-4036-9E78-844559BBBFF6}" destId="{E3105E2F-3945-47E1-AD87-321A92C7F651}" srcOrd="1" destOrd="0" presId="urn:microsoft.com/office/officeart/2005/8/layout/list1"/>
    <dgm:cxn modelId="{153BE2F7-92F6-414C-BAC9-97F465D2E6F3}" type="presParOf" srcId="{F248707A-A021-4486-B61F-576CDC61C677}" destId="{CE65B116-39F9-4663-8C8B-403BB93AA25D}" srcOrd="5" destOrd="0" presId="urn:microsoft.com/office/officeart/2005/8/layout/list1"/>
    <dgm:cxn modelId="{3F54FBD1-4F1C-4DA1-A5E7-8FD4F07FB7F1}" type="presParOf" srcId="{F248707A-A021-4486-B61F-576CDC61C677}" destId="{D13792CB-2D96-4718-B040-42BDF0732A62}" srcOrd="6" destOrd="0" presId="urn:microsoft.com/office/officeart/2005/8/layout/list1"/>
    <dgm:cxn modelId="{D2028448-4D2E-460F-AC0C-E191CEFDA35A}" type="presParOf" srcId="{F248707A-A021-4486-B61F-576CDC61C677}" destId="{9F7FB872-5CC5-4409-BDEF-984652A4FBAF}" srcOrd="7" destOrd="0" presId="urn:microsoft.com/office/officeart/2005/8/layout/list1"/>
    <dgm:cxn modelId="{E534163E-4BE4-49E5-9B2E-5C4D4D00685D}" type="presParOf" srcId="{F248707A-A021-4486-B61F-576CDC61C677}" destId="{153CEBCB-C63D-492F-B022-E3AFD584F421}" srcOrd="8" destOrd="0" presId="urn:microsoft.com/office/officeart/2005/8/layout/list1"/>
    <dgm:cxn modelId="{5CA09C0A-C7CF-4619-AF5A-7C5E3F62BB37}" type="presParOf" srcId="{153CEBCB-C63D-492F-B022-E3AFD584F421}" destId="{72F2FF5F-8EB0-4794-88B8-7D62BF221623}" srcOrd="0" destOrd="0" presId="urn:microsoft.com/office/officeart/2005/8/layout/list1"/>
    <dgm:cxn modelId="{66A7836A-738A-40B4-B57A-6CF6C6B819D4}" type="presParOf" srcId="{153CEBCB-C63D-492F-B022-E3AFD584F421}" destId="{F0145871-CF41-490D-B66C-5E5757D68A1A}" srcOrd="1" destOrd="0" presId="urn:microsoft.com/office/officeart/2005/8/layout/list1"/>
    <dgm:cxn modelId="{6EC1D220-1BD1-4AE6-BB72-46CECEB94FA3}" type="presParOf" srcId="{F248707A-A021-4486-B61F-576CDC61C677}" destId="{163003D7-3C19-406D-AA77-6789E4FA35B1}" srcOrd="9" destOrd="0" presId="urn:microsoft.com/office/officeart/2005/8/layout/list1"/>
    <dgm:cxn modelId="{6E6579EB-E991-4762-948A-DB5BF118427B}" type="presParOf" srcId="{F248707A-A021-4486-B61F-576CDC61C677}" destId="{7A48DABB-C23A-472E-ACFC-13EF75F8512D}" srcOrd="10" destOrd="0" presId="urn:microsoft.com/office/officeart/2005/8/layout/list1"/>
    <dgm:cxn modelId="{2AD7C6B4-063B-44F7-B653-14CEAB437955}" type="presParOf" srcId="{F248707A-A021-4486-B61F-576CDC61C677}" destId="{B88A6EF2-36A7-4609-BA3F-2125BAD7A05D}" srcOrd="11" destOrd="0" presId="urn:microsoft.com/office/officeart/2005/8/layout/list1"/>
    <dgm:cxn modelId="{0326158C-FD52-46FC-9FCB-27CE2ACA88B5}" type="presParOf" srcId="{F248707A-A021-4486-B61F-576CDC61C677}" destId="{2F363FD6-9270-49A9-B639-D23C383BE1CF}" srcOrd="12" destOrd="0" presId="urn:microsoft.com/office/officeart/2005/8/layout/list1"/>
    <dgm:cxn modelId="{961194E0-E1AF-45FA-B05B-314077B2448A}" type="presParOf" srcId="{2F363FD6-9270-49A9-B639-D23C383BE1CF}" destId="{E010AC95-D360-4F3A-A582-3003E352D3A9}" srcOrd="0" destOrd="0" presId="urn:microsoft.com/office/officeart/2005/8/layout/list1"/>
    <dgm:cxn modelId="{644D0427-2D3B-41AD-A20D-5C83CD103546}" type="presParOf" srcId="{2F363FD6-9270-49A9-B639-D23C383BE1CF}" destId="{2BA102F7-872B-4BAC-A7DF-699A1DECABCF}" srcOrd="1" destOrd="0" presId="urn:microsoft.com/office/officeart/2005/8/layout/list1"/>
    <dgm:cxn modelId="{F118D53C-21A4-4CD0-B62D-36D7FCB3E949}" type="presParOf" srcId="{F248707A-A021-4486-B61F-576CDC61C677}" destId="{EB940766-9378-4D09-86B5-F78B02C1F96F}" srcOrd="13" destOrd="0" presId="urn:microsoft.com/office/officeart/2005/8/layout/list1"/>
    <dgm:cxn modelId="{D41E3CC3-520D-456F-AA41-25D45ECD989B}" type="presParOf" srcId="{F248707A-A021-4486-B61F-576CDC61C677}" destId="{924AA665-A440-4235-AFCD-0EEF3AEF35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A73EB-7B72-4FD7-B706-431743852B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DE9868-EF94-4056-8A84-3644BB091950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latin typeface="+mj-lt"/>
            </a:rPr>
            <a:t>SARAS</a:t>
          </a:r>
          <a:endParaRPr lang="en-US" sz="2100" b="1" dirty="0">
            <a:latin typeface="+mj-lt"/>
          </a:endParaRPr>
        </a:p>
      </dgm:t>
    </dgm:pt>
    <dgm:pt modelId="{0DB9C278-E95B-4BAB-881D-9204861EC368}" type="parTrans" cxnId="{E56697FB-00D0-4462-8033-C712953DBCE9}">
      <dgm:prSet/>
      <dgm:spPr/>
      <dgm:t>
        <a:bodyPr/>
        <a:lstStyle/>
        <a:p>
          <a:endParaRPr lang="en-US"/>
        </a:p>
      </dgm:t>
    </dgm:pt>
    <dgm:pt modelId="{78CE31E8-77CB-432F-A243-4A575A9AB091}" type="sibTrans" cxnId="{E56697FB-00D0-4462-8033-C712953DBCE9}">
      <dgm:prSet/>
      <dgm:spPr/>
      <dgm:t>
        <a:bodyPr/>
        <a:lstStyle/>
        <a:p>
          <a:endParaRPr lang="en-US"/>
        </a:p>
      </dgm:t>
    </dgm:pt>
    <dgm:pt modelId="{03B8CBA4-6395-46FD-BC78-9540B4030CF4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ysClr val="windowText" lastClr="000000"/>
              </a:solidFill>
              <a:latin typeface="+mj-lt"/>
            </a:rPr>
            <a:t>Профессиональные организации бухгалтеров</a:t>
          </a:r>
          <a:endParaRPr lang="en-US" sz="1200" dirty="0">
            <a:solidFill>
              <a:sysClr val="windowText" lastClr="000000"/>
            </a:solidFill>
            <a:latin typeface="+mj-lt"/>
          </a:endParaRPr>
        </a:p>
      </dgm:t>
    </dgm:pt>
    <dgm:pt modelId="{8C3496FA-0B6B-486F-BB8B-CE41A267A5EC}" type="parTrans" cxnId="{4511F5D3-9025-48E7-AE30-E0B126BB2D1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E427D1C-49C6-4690-BE29-A37B7FDCD8BC}" type="sibTrans" cxnId="{4511F5D3-9025-48E7-AE30-E0B126BB2D11}">
      <dgm:prSet/>
      <dgm:spPr/>
      <dgm:t>
        <a:bodyPr/>
        <a:lstStyle/>
        <a:p>
          <a:endParaRPr lang="en-US"/>
        </a:p>
      </dgm:t>
    </dgm:pt>
    <dgm:pt modelId="{436071AB-681F-47CD-AEF2-B6A94C49A55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200" dirty="0">
              <a:latin typeface="+mj-lt"/>
            </a:rPr>
            <a:t>Аудиторы</a:t>
          </a:r>
          <a:endParaRPr lang="en-US" sz="1200" dirty="0">
            <a:latin typeface="+mj-lt"/>
          </a:endParaRPr>
        </a:p>
      </dgm:t>
    </dgm:pt>
    <dgm:pt modelId="{FC47D00D-E29E-4C14-83BF-C2BA967131EE}" type="parTrans" cxnId="{B6A660C8-0FB3-4778-BA5A-D24B509EF19F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4D35661-84AF-412A-95A1-33EAF184C162}" type="sibTrans" cxnId="{B6A660C8-0FB3-4778-BA5A-D24B509EF19F}">
      <dgm:prSet/>
      <dgm:spPr/>
      <dgm:t>
        <a:bodyPr/>
        <a:lstStyle/>
        <a:p>
          <a:endParaRPr lang="en-US"/>
        </a:p>
      </dgm:t>
    </dgm:pt>
    <dgm:pt modelId="{56B637CB-637F-456B-915C-50E3A4F4837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>
              <a:solidFill>
                <a:sysClr val="windowText" lastClr="000000"/>
              </a:solidFill>
              <a:latin typeface="+mj-lt"/>
            </a:rPr>
            <a:t>Бизнес</a:t>
          </a:r>
          <a:r>
            <a:rPr lang="en-US" sz="1200" dirty="0">
              <a:solidFill>
                <a:sysClr val="windowText" lastClr="000000"/>
              </a:solidFill>
              <a:latin typeface="+mj-lt"/>
            </a:rPr>
            <a:t> </a:t>
          </a:r>
        </a:p>
      </dgm:t>
    </dgm:pt>
    <dgm:pt modelId="{52ABD412-2AC2-4E30-ABAC-2F5F0F088458}" type="parTrans" cxnId="{2460F958-D0FC-4D24-9324-01F8C5554029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CC97F0A-B401-48E1-BBF0-31ACFDECAC79}" type="sibTrans" cxnId="{2460F958-D0FC-4D24-9324-01F8C5554029}">
      <dgm:prSet/>
      <dgm:spPr/>
      <dgm:t>
        <a:bodyPr/>
        <a:lstStyle/>
        <a:p>
          <a:endParaRPr lang="en-US"/>
        </a:p>
      </dgm:t>
    </dgm:pt>
    <dgm:pt modelId="{9ED73522-9452-409C-912E-DDE94B12C0D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200" dirty="0">
              <a:latin typeface="+mj-lt"/>
            </a:rPr>
            <a:t>Правительство</a:t>
          </a:r>
          <a:endParaRPr lang="en-US" sz="1200" dirty="0">
            <a:latin typeface="+mj-lt"/>
          </a:endParaRPr>
        </a:p>
      </dgm:t>
    </dgm:pt>
    <dgm:pt modelId="{141567D6-B6F9-4D6B-B0BB-DCDDDACE5372}" type="parTrans" cxnId="{D720FB2F-2933-4B99-93E3-36539A2BA79E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92063A8-82FE-4953-8777-3C5ADE54A782}" type="sibTrans" cxnId="{D720FB2F-2933-4B99-93E3-36539A2BA79E}">
      <dgm:prSet/>
      <dgm:spPr/>
      <dgm:t>
        <a:bodyPr/>
        <a:lstStyle/>
        <a:p>
          <a:endParaRPr lang="en-US"/>
        </a:p>
      </dgm:t>
    </dgm:pt>
    <dgm:pt modelId="{3220F9B1-6EFB-40DC-A869-D0CFB02C66AE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</a:rPr>
            <a:t>Регуляторы</a:t>
          </a:r>
          <a:endParaRPr lang="en-US" dirty="0">
            <a:solidFill>
              <a:sysClr val="windowText" lastClr="000000"/>
            </a:solidFill>
            <a:latin typeface="+mj-lt"/>
          </a:endParaRPr>
        </a:p>
      </dgm:t>
    </dgm:pt>
    <dgm:pt modelId="{5D497B25-0E1D-4A48-9B94-B08558237B1A}" type="parTrans" cxnId="{11A29D10-F3E8-4DA8-8F76-50AC4610FC4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E6EC0346-8A39-468A-A6B7-262040B386F7}" type="sibTrans" cxnId="{11A29D10-F3E8-4DA8-8F76-50AC4610FC43}">
      <dgm:prSet/>
      <dgm:spPr/>
      <dgm:t>
        <a:bodyPr/>
        <a:lstStyle/>
        <a:p>
          <a:endParaRPr lang="en-US"/>
        </a:p>
      </dgm:t>
    </dgm:pt>
    <dgm:pt modelId="{6E23CFD4-174D-4EFF-95F9-A85A3204C85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>
              <a:latin typeface="+mj-lt"/>
            </a:rPr>
            <a:t>Парламент</a:t>
          </a:r>
          <a:endParaRPr lang="en-US" dirty="0">
            <a:latin typeface="+mj-lt"/>
          </a:endParaRPr>
        </a:p>
      </dgm:t>
    </dgm:pt>
    <dgm:pt modelId="{8A840674-4AB8-4024-BB52-67CF7E2D04F2}" type="parTrans" cxnId="{5B0C8A18-F753-4D24-8976-181179B3592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DF96797-9ABB-4FB4-B27A-C62675757A9D}" type="sibTrans" cxnId="{5B0C8A18-F753-4D24-8976-181179B3592C}">
      <dgm:prSet/>
      <dgm:spPr/>
      <dgm:t>
        <a:bodyPr/>
        <a:lstStyle/>
        <a:p>
          <a:endParaRPr lang="en-US"/>
        </a:p>
      </dgm:t>
    </dgm:pt>
    <dgm:pt modelId="{D96E118E-563A-4619-BD35-09AD1A0E75F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>
              <a:latin typeface="+mj-lt"/>
            </a:rPr>
            <a:t>ВБ</a:t>
          </a:r>
          <a:endParaRPr lang="en-US" dirty="0">
            <a:latin typeface="+mj-lt"/>
          </a:endParaRPr>
        </a:p>
      </dgm:t>
    </dgm:pt>
    <dgm:pt modelId="{766617C0-3E05-4F7C-8961-349EE7BD93D0}" type="parTrans" cxnId="{032445DC-4C95-4566-BBC6-38F41996BC5E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8381AFE-FF97-4FA8-B88A-313A4A9690BD}" type="sibTrans" cxnId="{032445DC-4C95-4566-BBC6-38F41996BC5E}">
      <dgm:prSet/>
      <dgm:spPr/>
      <dgm:t>
        <a:bodyPr/>
        <a:lstStyle/>
        <a:p>
          <a:endParaRPr lang="en-US"/>
        </a:p>
      </dgm:t>
    </dgm:pt>
    <dgm:pt modelId="{CBBB0AFF-CDB4-4B9A-9D75-FD2EF2A54EF6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ysClr val="windowText" lastClr="000000"/>
              </a:solidFill>
              <a:latin typeface="+mj-lt"/>
            </a:rPr>
            <a:t>Средства массовой информации</a:t>
          </a:r>
          <a:endParaRPr lang="en-US" dirty="0">
            <a:solidFill>
              <a:sysClr val="windowText" lastClr="000000"/>
            </a:solidFill>
            <a:latin typeface="+mj-lt"/>
          </a:endParaRPr>
        </a:p>
      </dgm:t>
    </dgm:pt>
    <dgm:pt modelId="{70C665BB-94B0-46E1-AAED-2A866DE83D14}" type="sibTrans" cxnId="{8570D0F8-836E-45E7-B330-83C12561E183}">
      <dgm:prSet/>
      <dgm:spPr/>
      <dgm:t>
        <a:bodyPr/>
        <a:lstStyle/>
        <a:p>
          <a:endParaRPr lang="en-US"/>
        </a:p>
      </dgm:t>
    </dgm:pt>
    <dgm:pt modelId="{A19FC703-C189-4320-8335-A7089E348F04}" type="parTrans" cxnId="{8570D0F8-836E-45E7-B330-83C12561E183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A5B52B8-0AF4-4202-9054-FD49A6C6A48D}" type="pres">
      <dgm:prSet presAssocID="{72FA73EB-7B72-4FD7-B706-431743852B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55659E-F379-4ADB-906E-531D17FEF844}" type="pres">
      <dgm:prSet presAssocID="{07DE9868-EF94-4056-8A84-3644BB091950}" presName="centerShape" presStyleLbl="node0" presStyleIdx="0" presStyleCnt="1"/>
      <dgm:spPr>
        <a:prstGeom prst="ellipse">
          <a:avLst/>
        </a:prstGeom>
      </dgm:spPr>
    </dgm:pt>
    <dgm:pt modelId="{6477C217-838A-43FC-A867-07EB764AAA78}" type="pres">
      <dgm:prSet presAssocID="{8C3496FA-0B6B-486F-BB8B-CE41A267A5EC}" presName="Name9" presStyleLbl="parChTrans1D2" presStyleIdx="0" presStyleCnt="8"/>
      <dgm:spPr/>
    </dgm:pt>
    <dgm:pt modelId="{9957A4EE-A90E-4C60-8972-D5D3BC217F76}" type="pres">
      <dgm:prSet presAssocID="{8C3496FA-0B6B-486F-BB8B-CE41A267A5EC}" presName="connTx" presStyleLbl="parChTrans1D2" presStyleIdx="0" presStyleCnt="8"/>
      <dgm:spPr/>
    </dgm:pt>
    <dgm:pt modelId="{68764FC3-885F-4A64-A504-EBEB3436315D}" type="pres">
      <dgm:prSet presAssocID="{03B8CBA4-6395-46FD-BC78-9540B4030CF4}" presName="node" presStyleLbl="node1" presStyleIdx="0" presStyleCnt="8" custScaleX="143117">
        <dgm:presLayoutVars>
          <dgm:bulletEnabled val="1"/>
        </dgm:presLayoutVars>
      </dgm:prSet>
      <dgm:spPr>
        <a:prstGeom prst="roundRect">
          <a:avLst/>
        </a:prstGeom>
      </dgm:spPr>
    </dgm:pt>
    <dgm:pt modelId="{CAEF5154-50F1-4AF6-9583-69E7ED1D46F3}" type="pres">
      <dgm:prSet presAssocID="{FC47D00D-E29E-4C14-83BF-C2BA967131EE}" presName="Name9" presStyleLbl="parChTrans1D2" presStyleIdx="1" presStyleCnt="8"/>
      <dgm:spPr/>
    </dgm:pt>
    <dgm:pt modelId="{59DB704D-7498-4A1C-BDBA-E1AE29BE590D}" type="pres">
      <dgm:prSet presAssocID="{FC47D00D-E29E-4C14-83BF-C2BA967131EE}" presName="connTx" presStyleLbl="parChTrans1D2" presStyleIdx="1" presStyleCnt="8"/>
      <dgm:spPr/>
    </dgm:pt>
    <dgm:pt modelId="{9F84A1A7-E05C-4633-B769-52D25DC7E581}" type="pres">
      <dgm:prSet presAssocID="{436071AB-681F-47CD-AEF2-B6A94C49A552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50D27A6F-1633-4F2B-8F4A-AE86D9793691}" type="pres">
      <dgm:prSet presAssocID="{52ABD412-2AC2-4E30-ABAC-2F5F0F088458}" presName="Name9" presStyleLbl="parChTrans1D2" presStyleIdx="2" presStyleCnt="8"/>
      <dgm:spPr/>
    </dgm:pt>
    <dgm:pt modelId="{9E0B2581-3C82-41C0-9E20-C966AB96E086}" type="pres">
      <dgm:prSet presAssocID="{52ABD412-2AC2-4E30-ABAC-2F5F0F088458}" presName="connTx" presStyleLbl="parChTrans1D2" presStyleIdx="2" presStyleCnt="8"/>
      <dgm:spPr/>
    </dgm:pt>
    <dgm:pt modelId="{5277E566-94F5-4397-A264-2855A80DF0B5}" type="pres">
      <dgm:prSet presAssocID="{56B637CB-637F-456B-915C-50E3A4F48370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24019A69-BE1C-4DAB-8271-2EC8F0FF9445}" type="pres">
      <dgm:prSet presAssocID="{141567D6-B6F9-4D6B-B0BB-DCDDDACE5372}" presName="Name9" presStyleLbl="parChTrans1D2" presStyleIdx="3" presStyleCnt="8"/>
      <dgm:spPr/>
    </dgm:pt>
    <dgm:pt modelId="{48FC7DB1-F7D9-40F9-9BFF-9002639410D5}" type="pres">
      <dgm:prSet presAssocID="{141567D6-B6F9-4D6B-B0BB-DCDDDACE5372}" presName="connTx" presStyleLbl="parChTrans1D2" presStyleIdx="3" presStyleCnt="8"/>
      <dgm:spPr/>
    </dgm:pt>
    <dgm:pt modelId="{0E2D08BA-7863-4313-876F-6A7CBD27BFAD}" type="pres">
      <dgm:prSet presAssocID="{9ED73522-9452-409C-912E-DDE94B12C0DE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AA77291F-8B2A-49CE-AF93-92DE55EF3E42}" type="pres">
      <dgm:prSet presAssocID="{5D497B25-0E1D-4A48-9B94-B08558237B1A}" presName="Name9" presStyleLbl="parChTrans1D2" presStyleIdx="4" presStyleCnt="8"/>
      <dgm:spPr/>
    </dgm:pt>
    <dgm:pt modelId="{20E0B7B9-2D49-4D0D-A54A-E2C936410333}" type="pres">
      <dgm:prSet presAssocID="{5D497B25-0E1D-4A48-9B94-B08558237B1A}" presName="connTx" presStyleLbl="parChTrans1D2" presStyleIdx="4" presStyleCnt="8"/>
      <dgm:spPr/>
    </dgm:pt>
    <dgm:pt modelId="{118163B2-2039-4745-B35C-4419553F1C85}" type="pres">
      <dgm:prSet presAssocID="{3220F9B1-6EFB-40DC-A869-D0CFB02C66AE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8DBE532B-593B-485E-AD4C-BB57A8483BFE}" type="pres">
      <dgm:prSet presAssocID="{8A840674-4AB8-4024-BB52-67CF7E2D04F2}" presName="Name9" presStyleLbl="parChTrans1D2" presStyleIdx="5" presStyleCnt="8"/>
      <dgm:spPr/>
    </dgm:pt>
    <dgm:pt modelId="{075563F3-E516-40DA-B495-B6E8D08F3F81}" type="pres">
      <dgm:prSet presAssocID="{8A840674-4AB8-4024-BB52-67CF7E2D04F2}" presName="connTx" presStyleLbl="parChTrans1D2" presStyleIdx="5" presStyleCnt="8"/>
      <dgm:spPr/>
    </dgm:pt>
    <dgm:pt modelId="{0D1B1AB5-217B-4198-9DD6-F48EC593B4D1}" type="pres">
      <dgm:prSet presAssocID="{6E23CFD4-174D-4EFF-95F9-A85A3204C855}" presName="node" presStyleLbl="node1" presStyleIdx="5" presStyleCnt="8" custRadScaleRad="100914" custRadScaleInc="2295">
        <dgm:presLayoutVars>
          <dgm:bulletEnabled val="1"/>
        </dgm:presLayoutVars>
      </dgm:prSet>
      <dgm:spPr>
        <a:prstGeom prst="roundRect">
          <a:avLst/>
        </a:prstGeom>
      </dgm:spPr>
    </dgm:pt>
    <dgm:pt modelId="{0739C417-6B01-4806-9988-6C090CFFA69C}" type="pres">
      <dgm:prSet presAssocID="{A19FC703-C189-4320-8335-A7089E348F04}" presName="Name9" presStyleLbl="parChTrans1D2" presStyleIdx="6" presStyleCnt="8"/>
      <dgm:spPr/>
    </dgm:pt>
    <dgm:pt modelId="{9711B8FC-A636-46DC-9C06-64F18531C14B}" type="pres">
      <dgm:prSet presAssocID="{A19FC703-C189-4320-8335-A7089E348F04}" presName="connTx" presStyleLbl="parChTrans1D2" presStyleIdx="6" presStyleCnt="8"/>
      <dgm:spPr/>
    </dgm:pt>
    <dgm:pt modelId="{482902CD-21C2-4D86-9FE7-79C7AE218AAE}" type="pres">
      <dgm:prSet presAssocID="{CBBB0AFF-CDB4-4B9A-9D75-FD2EF2A54EF6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</dgm:pt>
    <dgm:pt modelId="{43F537E0-8BB3-4DA8-9314-268FCB8971B3}" type="pres">
      <dgm:prSet presAssocID="{766617C0-3E05-4F7C-8961-349EE7BD93D0}" presName="Name9" presStyleLbl="parChTrans1D2" presStyleIdx="7" presStyleCnt="8"/>
      <dgm:spPr/>
    </dgm:pt>
    <dgm:pt modelId="{6FB8BB53-FA66-4ECC-A0B8-DE0853B83038}" type="pres">
      <dgm:prSet presAssocID="{766617C0-3E05-4F7C-8961-349EE7BD93D0}" presName="connTx" presStyleLbl="parChTrans1D2" presStyleIdx="7" presStyleCnt="8"/>
      <dgm:spPr/>
    </dgm:pt>
    <dgm:pt modelId="{FA923FE7-386A-4856-98B9-95C2DB5DAEFD}" type="pres">
      <dgm:prSet presAssocID="{D96E118E-563A-4619-BD35-09AD1A0E75FE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338D30E-06EA-48DB-ADB8-D6D375A85A87}" type="presOf" srcId="{766617C0-3E05-4F7C-8961-349EE7BD93D0}" destId="{43F537E0-8BB3-4DA8-9314-268FCB8971B3}" srcOrd="0" destOrd="0" presId="urn:microsoft.com/office/officeart/2005/8/layout/radial1"/>
    <dgm:cxn modelId="{368A300F-74F6-4F12-B3C5-F25E51E47CC3}" type="presOf" srcId="{52ABD412-2AC2-4E30-ABAC-2F5F0F088458}" destId="{50D27A6F-1633-4F2B-8F4A-AE86D9793691}" srcOrd="0" destOrd="0" presId="urn:microsoft.com/office/officeart/2005/8/layout/radial1"/>
    <dgm:cxn modelId="{11A29D10-F3E8-4DA8-8F76-50AC4610FC43}" srcId="{07DE9868-EF94-4056-8A84-3644BB091950}" destId="{3220F9B1-6EFB-40DC-A869-D0CFB02C66AE}" srcOrd="4" destOrd="0" parTransId="{5D497B25-0E1D-4A48-9B94-B08558237B1A}" sibTransId="{E6EC0346-8A39-468A-A6B7-262040B386F7}"/>
    <dgm:cxn modelId="{5CD67C12-5566-436D-9ADB-D58CDAA83D16}" type="presOf" srcId="{5D497B25-0E1D-4A48-9B94-B08558237B1A}" destId="{AA77291F-8B2A-49CE-AF93-92DE55EF3E42}" srcOrd="0" destOrd="0" presId="urn:microsoft.com/office/officeart/2005/8/layout/radial1"/>
    <dgm:cxn modelId="{69EBFF15-8DB1-4CD0-89A8-0292D2D1499F}" type="presOf" srcId="{141567D6-B6F9-4D6B-B0BB-DCDDDACE5372}" destId="{24019A69-BE1C-4DAB-8271-2EC8F0FF9445}" srcOrd="0" destOrd="0" presId="urn:microsoft.com/office/officeart/2005/8/layout/radial1"/>
    <dgm:cxn modelId="{5B0C8A18-F753-4D24-8976-181179B3592C}" srcId="{07DE9868-EF94-4056-8A84-3644BB091950}" destId="{6E23CFD4-174D-4EFF-95F9-A85A3204C855}" srcOrd="5" destOrd="0" parTransId="{8A840674-4AB8-4024-BB52-67CF7E2D04F2}" sibTransId="{4DF96797-9ABB-4FB4-B27A-C62675757A9D}"/>
    <dgm:cxn modelId="{DEFB861B-A730-4BC4-9D53-DAB80EA374B3}" type="presOf" srcId="{D96E118E-563A-4619-BD35-09AD1A0E75FE}" destId="{FA923FE7-386A-4856-98B9-95C2DB5DAEFD}" srcOrd="0" destOrd="0" presId="urn:microsoft.com/office/officeart/2005/8/layout/radial1"/>
    <dgm:cxn modelId="{383F6028-1E82-4A11-A1FD-C507324845D9}" type="presOf" srcId="{A19FC703-C189-4320-8335-A7089E348F04}" destId="{0739C417-6B01-4806-9988-6C090CFFA69C}" srcOrd="0" destOrd="0" presId="urn:microsoft.com/office/officeart/2005/8/layout/radial1"/>
    <dgm:cxn modelId="{D720FB2F-2933-4B99-93E3-36539A2BA79E}" srcId="{07DE9868-EF94-4056-8A84-3644BB091950}" destId="{9ED73522-9452-409C-912E-DDE94B12C0DE}" srcOrd="3" destOrd="0" parTransId="{141567D6-B6F9-4D6B-B0BB-DCDDDACE5372}" sibTransId="{192063A8-82FE-4953-8777-3C5ADE54A782}"/>
    <dgm:cxn modelId="{D760F630-24F2-4C11-A042-6FF0886C0C06}" type="presOf" srcId="{CBBB0AFF-CDB4-4B9A-9D75-FD2EF2A54EF6}" destId="{482902CD-21C2-4D86-9FE7-79C7AE218AAE}" srcOrd="0" destOrd="0" presId="urn:microsoft.com/office/officeart/2005/8/layout/radial1"/>
    <dgm:cxn modelId="{833D1132-210C-44BE-A5BF-01DE902DD085}" type="presOf" srcId="{8A840674-4AB8-4024-BB52-67CF7E2D04F2}" destId="{8DBE532B-593B-485E-AD4C-BB57A8483BFE}" srcOrd="0" destOrd="0" presId="urn:microsoft.com/office/officeart/2005/8/layout/radial1"/>
    <dgm:cxn modelId="{EE6E8733-05F8-4C0D-ADF7-A13776717A7F}" type="presOf" srcId="{03B8CBA4-6395-46FD-BC78-9540B4030CF4}" destId="{68764FC3-885F-4A64-A504-EBEB3436315D}" srcOrd="0" destOrd="0" presId="urn:microsoft.com/office/officeart/2005/8/layout/radial1"/>
    <dgm:cxn modelId="{D3E5073B-CB84-44B1-8844-989CED8A0736}" type="presOf" srcId="{07DE9868-EF94-4056-8A84-3644BB091950}" destId="{CC55659E-F379-4ADB-906E-531D17FEF844}" srcOrd="0" destOrd="0" presId="urn:microsoft.com/office/officeart/2005/8/layout/radial1"/>
    <dgm:cxn modelId="{12129B40-290D-46C0-912A-88C477C39940}" type="presOf" srcId="{8C3496FA-0B6B-486F-BB8B-CE41A267A5EC}" destId="{9957A4EE-A90E-4C60-8972-D5D3BC217F76}" srcOrd="1" destOrd="0" presId="urn:microsoft.com/office/officeart/2005/8/layout/radial1"/>
    <dgm:cxn modelId="{E5FBB174-D019-4218-9A70-AEAB2048CEA9}" type="presOf" srcId="{56B637CB-637F-456B-915C-50E3A4F48370}" destId="{5277E566-94F5-4397-A264-2855A80DF0B5}" srcOrd="0" destOrd="0" presId="urn:microsoft.com/office/officeart/2005/8/layout/radial1"/>
    <dgm:cxn modelId="{62FE9657-FDD5-4F33-A536-76053A4855D6}" type="presOf" srcId="{9ED73522-9452-409C-912E-DDE94B12C0DE}" destId="{0E2D08BA-7863-4313-876F-6A7CBD27BFAD}" srcOrd="0" destOrd="0" presId="urn:microsoft.com/office/officeart/2005/8/layout/radial1"/>
    <dgm:cxn modelId="{2460F958-D0FC-4D24-9324-01F8C5554029}" srcId="{07DE9868-EF94-4056-8A84-3644BB091950}" destId="{56B637CB-637F-456B-915C-50E3A4F48370}" srcOrd="2" destOrd="0" parTransId="{52ABD412-2AC2-4E30-ABAC-2F5F0F088458}" sibTransId="{BCC97F0A-B401-48E1-BBF0-31ACFDECAC79}"/>
    <dgm:cxn modelId="{B0D4DF7B-BFA2-4CB6-8B0F-ADF8984FF53B}" type="presOf" srcId="{141567D6-B6F9-4D6B-B0BB-DCDDDACE5372}" destId="{48FC7DB1-F7D9-40F9-9BFF-9002639410D5}" srcOrd="1" destOrd="0" presId="urn:microsoft.com/office/officeart/2005/8/layout/radial1"/>
    <dgm:cxn modelId="{E8014F82-01A0-493A-95CC-914C0B16D11E}" type="presOf" srcId="{8C3496FA-0B6B-486F-BB8B-CE41A267A5EC}" destId="{6477C217-838A-43FC-A867-07EB764AAA78}" srcOrd="0" destOrd="0" presId="urn:microsoft.com/office/officeart/2005/8/layout/radial1"/>
    <dgm:cxn modelId="{182D6183-8870-455B-A36D-0CF41602CDBF}" type="presOf" srcId="{72FA73EB-7B72-4FD7-B706-431743852B55}" destId="{DA5B52B8-0AF4-4202-9054-FD49A6C6A48D}" srcOrd="0" destOrd="0" presId="urn:microsoft.com/office/officeart/2005/8/layout/radial1"/>
    <dgm:cxn modelId="{C5E8D08A-7734-40A0-8E23-9DDD7ABEB483}" type="presOf" srcId="{FC47D00D-E29E-4C14-83BF-C2BA967131EE}" destId="{CAEF5154-50F1-4AF6-9583-69E7ED1D46F3}" srcOrd="0" destOrd="0" presId="urn:microsoft.com/office/officeart/2005/8/layout/radial1"/>
    <dgm:cxn modelId="{A0F9A4AE-77DF-4A4F-9C7A-AC9462D359CE}" type="presOf" srcId="{766617C0-3E05-4F7C-8961-349EE7BD93D0}" destId="{6FB8BB53-FA66-4ECC-A0B8-DE0853B83038}" srcOrd="1" destOrd="0" presId="urn:microsoft.com/office/officeart/2005/8/layout/radial1"/>
    <dgm:cxn modelId="{70B897C4-C03F-40CF-9CC5-628A33A42D43}" type="presOf" srcId="{FC47D00D-E29E-4C14-83BF-C2BA967131EE}" destId="{59DB704D-7498-4A1C-BDBA-E1AE29BE590D}" srcOrd="1" destOrd="0" presId="urn:microsoft.com/office/officeart/2005/8/layout/radial1"/>
    <dgm:cxn modelId="{B6A660C8-0FB3-4778-BA5A-D24B509EF19F}" srcId="{07DE9868-EF94-4056-8A84-3644BB091950}" destId="{436071AB-681F-47CD-AEF2-B6A94C49A552}" srcOrd="1" destOrd="0" parTransId="{FC47D00D-E29E-4C14-83BF-C2BA967131EE}" sibTransId="{E4D35661-84AF-412A-95A1-33EAF184C162}"/>
    <dgm:cxn modelId="{21B468CA-DCED-42CF-BD95-5E2B27B362F0}" type="presOf" srcId="{5D497B25-0E1D-4A48-9B94-B08558237B1A}" destId="{20E0B7B9-2D49-4D0D-A54A-E2C936410333}" srcOrd="1" destOrd="0" presId="urn:microsoft.com/office/officeart/2005/8/layout/radial1"/>
    <dgm:cxn modelId="{CB15CFCB-7E6C-4EF6-A25B-3F4959608CF8}" type="presOf" srcId="{52ABD412-2AC2-4E30-ABAC-2F5F0F088458}" destId="{9E0B2581-3C82-41C0-9E20-C966AB96E086}" srcOrd="1" destOrd="0" presId="urn:microsoft.com/office/officeart/2005/8/layout/radial1"/>
    <dgm:cxn modelId="{4511F5D3-9025-48E7-AE30-E0B126BB2D11}" srcId="{07DE9868-EF94-4056-8A84-3644BB091950}" destId="{03B8CBA4-6395-46FD-BC78-9540B4030CF4}" srcOrd="0" destOrd="0" parTransId="{8C3496FA-0B6B-486F-BB8B-CE41A267A5EC}" sibTransId="{0E427D1C-49C6-4690-BE29-A37B7FDCD8BC}"/>
    <dgm:cxn modelId="{032445DC-4C95-4566-BBC6-38F41996BC5E}" srcId="{07DE9868-EF94-4056-8A84-3644BB091950}" destId="{D96E118E-563A-4619-BD35-09AD1A0E75FE}" srcOrd="7" destOrd="0" parTransId="{766617C0-3E05-4F7C-8961-349EE7BD93D0}" sibTransId="{58381AFE-FF97-4FA8-B88A-313A4A9690BD}"/>
    <dgm:cxn modelId="{AB0BCEE8-0BED-442D-8975-91CD29A6B005}" type="presOf" srcId="{A19FC703-C189-4320-8335-A7089E348F04}" destId="{9711B8FC-A636-46DC-9C06-64F18531C14B}" srcOrd="1" destOrd="0" presId="urn:microsoft.com/office/officeart/2005/8/layout/radial1"/>
    <dgm:cxn modelId="{460F30EA-A356-40FE-AD7C-F394DBCC4A4B}" type="presOf" srcId="{6E23CFD4-174D-4EFF-95F9-A85A3204C855}" destId="{0D1B1AB5-217B-4198-9DD6-F48EC593B4D1}" srcOrd="0" destOrd="0" presId="urn:microsoft.com/office/officeart/2005/8/layout/radial1"/>
    <dgm:cxn modelId="{C60879EC-5C26-4C31-9422-CB2CAD9A9FEC}" type="presOf" srcId="{436071AB-681F-47CD-AEF2-B6A94C49A552}" destId="{9F84A1A7-E05C-4633-B769-52D25DC7E581}" srcOrd="0" destOrd="0" presId="urn:microsoft.com/office/officeart/2005/8/layout/radial1"/>
    <dgm:cxn modelId="{E2821FF6-37C2-4CBD-A3F4-4A8DC7FDFF6B}" type="presOf" srcId="{8A840674-4AB8-4024-BB52-67CF7E2D04F2}" destId="{075563F3-E516-40DA-B495-B6E8D08F3F81}" srcOrd="1" destOrd="0" presId="urn:microsoft.com/office/officeart/2005/8/layout/radial1"/>
    <dgm:cxn modelId="{8570D0F8-836E-45E7-B330-83C12561E183}" srcId="{07DE9868-EF94-4056-8A84-3644BB091950}" destId="{CBBB0AFF-CDB4-4B9A-9D75-FD2EF2A54EF6}" srcOrd="6" destOrd="0" parTransId="{A19FC703-C189-4320-8335-A7089E348F04}" sibTransId="{70C665BB-94B0-46E1-AAED-2A866DE83D14}"/>
    <dgm:cxn modelId="{319420FA-4477-4DA3-91E8-742291F8A02F}" type="presOf" srcId="{3220F9B1-6EFB-40DC-A869-D0CFB02C66AE}" destId="{118163B2-2039-4745-B35C-4419553F1C85}" srcOrd="0" destOrd="0" presId="urn:microsoft.com/office/officeart/2005/8/layout/radial1"/>
    <dgm:cxn modelId="{E56697FB-00D0-4462-8033-C712953DBCE9}" srcId="{72FA73EB-7B72-4FD7-B706-431743852B55}" destId="{07DE9868-EF94-4056-8A84-3644BB091950}" srcOrd="0" destOrd="0" parTransId="{0DB9C278-E95B-4BAB-881D-9204861EC368}" sibTransId="{78CE31E8-77CB-432F-A243-4A575A9AB091}"/>
    <dgm:cxn modelId="{5E505508-5C53-4350-9D36-93ED00C4DD7F}" type="presParOf" srcId="{DA5B52B8-0AF4-4202-9054-FD49A6C6A48D}" destId="{CC55659E-F379-4ADB-906E-531D17FEF844}" srcOrd="0" destOrd="0" presId="urn:microsoft.com/office/officeart/2005/8/layout/radial1"/>
    <dgm:cxn modelId="{713CCED4-B3F7-4529-80AB-88F2A11C3A6B}" type="presParOf" srcId="{DA5B52B8-0AF4-4202-9054-FD49A6C6A48D}" destId="{6477C217-838A-43FC-A867-07EB764AAA78}" srcOrd="1" destOrd="0" presId="urn:microsoft.com/office/officeart/2005/8/layout/radial1"/>
    <dgm:cxn modelId="{C92E9626-A17E-49E5-8A97-3009733C6245}" type="presParOf" srcId="{6477C217-838A-43FC-A867-07EB764AAA78}" destId="{9957A4EE-A90E-4C60-8972-D5D3BC217F76}" srcOrd="0" destOrd="0" presId="urn:microsoft.com/office/officeart/2005/8/layout/radial1"/>
    <dgm:cxn modelId="{0FA6FB54-2671-4E86-B703-E777E04CF8E2}" type="presParOf" srcId="{DA5B52B8-0AF4-4202-9054-FD49A6C6A48D}" destId="{68764FC3-885F-4A64-A504-EBEB3436315D}" srcOrd="2" destOrd="0" presId="urn:microsoft.com/office/officeart/2005/8/layout/radial1"/>
    <dgm:cxn modelId="{61823794-D5B8-4596-9D18-739F04BD7835}" type="presParOf" srcId="{DA5B52B8-0AF4-4202-9054-FD49A6C6A48D}" destId="{CAEF5154-50F1-4AF6-9583-69E7ED1D46F3}" srcOrd="3" destOrd="0" presId="urn:microsoft.com/office/officeart/2005/8/layout/radial1"/>
    <dgm:cxn modelId="{4E2717E5-C30D-493D-9BAA-526531FC8CEC}" type="presParOf" srcId="{CAEF5154-50F1-4AF6-9583-69E7ED1D46F3}" destId="{59DB704D-7498-4A1C-BDBA-E1AE29BE590D}" srcOrd="0" destOrd="0" presId="urn:microsoft.com/office/officeart/2005/8/layout/radial1"/>
    <dgm:cxn modelId="{D6F7ECEE-9886-4E3D-B6A2-F66E6D136B15}" type="presParOf" srcId="{DA5B52B8-0AF4-4202-9054-FD49A6C6A48D}" destId="{9F84A1A7-E05C-4633-B769-52D25DC7E581}" srcOrd="4" destOrd="0" presId="urn:microsoft.com/office/officeart/2005/8/layout/radial1"/>
    <dgm:cxn modelId="{C08C5171-99CA-49F6-98C0-0CE660068420}" type="presParOf" srcId="{DA5B52B8-0AF4-4202-9054-FD49A6C6A48D}" destId="{50D27A6F-1633-4F2B-8F4A-AE86D9793691}" srcOrd="5" destOrd="0" presId="urn:microsoft.com/office/officeart/2005/8/layout/radial1"/>
    <dgm:cxn modelId="{56ADC164-8D43-413D-BBAB-D935D5ECAB2C}" type="presParOf" srcId="{50D27A6F-1633-4F2B-8F4A-AE86D9793691}" destId="{9E0B2581-3C82-41C0-9E20-C966AB96E086}" srcOrd="0" destOrd="0" presId="urn:microsoft.com/office/officeart/2005/8/layout/radial1"/>
    <dgm:cxn modelId="{918C7BB6-6586-4F49-B1FB-322B2F9511F8}" type="presParOf" srcId="{DA5B52B8-0AF4-4202-9054-FD49A6C6A48D}" destId="{5277E566-94F5-4397-A264-2855A80DF0B5}" srcOrd="6" destOrd="0" presId="urn:microsoft.com/office/officeart/2005/8/layout/radial1"/>
    <dgm:cxn modelId="{242794B8-F896-4A17-A9DC-8A6525A6F3F3}" type="presParOf" srcId="{DA5B52B8-0AF4-4202-9054-FD49A6C6A48D}" destId="{24019A69-BE1C-4DAB-8271-2EC8F0FF9445}" srcOrd="7" destOrd="0" presId="urn:microsoft.com/office/officeart/2005/8/layout/radial1"/>
    <dgm:cxn modelId="{0110DC86-36D1-4F64-B106-84FFC7777EDF}" type="presParOf" srcId="{24019A69-BE1C-4DAB-8271-2EC8F0FF9445}" destId="{48FC7DB1-F7D9-40F9-9BFF-9002639410D5}" srcOrd="0" destOrd="0" presId="urn:microsoft.com/office/officeart/2005/8/layout/radial1"/>
    <dgm:cxn modelId="{BCA6ECE3-5D26-49B3-80F8-1CA0ACBE3B08}" type="presParOf" srcId="{DA5B52B8-0AF4-4202-9054-FD49A6C6A48D}" destId="{0E2D08BA-7863-4313-876F-6A7CBD27BFAD}" srcOrd="8" destOrd="0" presId="urn:microsoft.com/office/officeart/2005/8/layout/radial1"/>
    <dgm:cxn modelId="{1B0FDBBA-1B70-45E3-93CE-844E52BBF88F}" type="presParOf" srcId="{DA5B52B8-0AF4-4202-9054-FD49A6C6A48D}" destId="{AA77291F-8B2A-49CE-AF93-92DE55EF3E42}" srcOrd="9" destOrd="0" presId="urn:microsoft.com/office/officeart/2005/8/layout/radial1"/>
    <dgm:cxn modelId="{2BC2CB97-6D0C-431F-942B-B75019D66412}" type="presParOf" srcId="{AA77291F-8B2A-49CE-AF93-92DE55EF3E42}" destId="{20E0B7B9-2D49-4D0D-A54A-E2C936410333}" srcOrd="0" destOrd="0" presId="urn:microsoft.com/office/officeart/2005/8/layout/radial1"/>
    <dgm:cxn modelId="{8A010B54-2F3E-4319-BE6D-12F850EB31E1}" type="presParOf" srcId="{DA5B52B8-0AF4-4202-9054-FD49A6C6A48D}" destId="{118163B2-2039-4745-B35C-4419553F1C85}" srcOrd="10" destOrd="0" presId="urn:microsoft.com/office/officeart/2005/8/layout/radial1"/>
    <dgm:cxn modelId="{A99D532D-F943-4363-A14D-563571E9D71D}" type="presParOf" srcId="{DA5B52B8-0AF4-4202-9054-FD49A6C6A48D}" destId="{8DBE532B-593B-485E-AD4C-BB57A8483BFE}" srcOrd="11" destOrd="0" presId="urn:microsoft.com/office/officeart/2005/8/layout/radial1"/>
    <dgm:cxn modelId="{0F358E87-E9E3-4F78-97A2-6DC3C2281500}" type="presParOf" srcId="{8DBE532B-593B-485E-AD4C-BB57A8483BFE}" destId="{075563F3-E516-40DA-B495-B6E8D08F3F81}" srcOrd="0" destOrd="0" presId="urn:microsoft.com/office/officeart/2005/8/layout/radial1"/>
    <dgm:cxn modelId="{DDF14475-2E55-4733-9056-CF778DE71289}" type="presParOf" srcId="{DA5B52B8-0AF4-4202-9054-FD49A6C6A48D}" destId="{0D1B1AB5-217B-4198-9DD6-F48EC593B4D1}" srcOrd="12" destOrd="0" presId="urn:microsoft.com/office/officeart/2005/8/layout/radial1"/>
    <dgm:cxn modelId="{50060218-7721-48C7-91C3-81E616B3CBFB}" type="presParOf" srcId="{DA5B52B8-0AF4-4202-9054-FD49A6C6A48D}" destId="{0739C417-6B01-4806-9988-6C090CFFA69C}" srcOrd="13" destOrd="0" presId="urn:microsoft.com/office/officeart/2005/8/layout/radial1"/>
    <dgm:cxn modelId="{3F5ECAC1-CD16-4FB6-83D1-49B52667A7B5}" type="presParOf" srcId="{0739C417-6B01-4806-9988-6C090CFFA69C}" destId="{9711B8FC-A636-46DC-9C06-64F18531C14B}" srcOrd="0" destOrd="0" presId="urn:microsoft.com/office/officeart/2005/8/layout/radial1"/>
    <dgm:cxn modelId="{0FFA449B-5D2C-43E9-85A6-5066B4C2CCC3}" type="presParOf" srcId="{DA5B52B8-0AF4-4202-9054-FD49A6C6A48D}" destId="{482902CD-21C2-4D86-9FE7-79C7AE218AAE}" srcOrd="14" destOrd="0" presId="urn:microsoft.com/office/officeart/2005/8/layout/radial1"/>
    <dgm:cxn modelId="{B1661810-AA6F-4FFE-8FB1-76A0A5BB7F0A}" type="presParOf" srcId="{DA5B52B8-0AF4-4202-9054-FD49A6C6A48D}" destId="{43F537E0-8BB3-4DA8-9314-268FCB8971B3}" srcOrd="15" destOrd="0" presId="urn:microsoft.com/office/officeart/2005/8/layout/radial1"/>
    <dgm:cxn modelId="{631E3AB9-8F7D-4241-8E7F-365487B128CD}" type="presParOf" srcId="{43F537E0-8BB3-4DA8-9314-268FCB8971B3}" destId="{6FB8BB53-FA66-4ECC-A0B8-DE0853B83038}" srcOrd="0" destOrd="0" presId="urn:microsoft.com/office/officeart/2005/8/layout/radial1"/>
    <dgm:cxn modelId="{C8A658C9-455F-4C24-956A-FA99F9CF388B}" type="presParOf" srcId="{DA5B52B8-0AF4-4202-9054-FD49A6C6A48D}" destId="{FA923FE7-386A-4856-98B9-95C2DB5DAEF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5659E-F379-4ADB-906E-531D17FEF844}">
      <dsp:nvSpPr>
        <dsp:cNvPr id="0" name=""/>
        <dsp:cNvSpPr/>
      </dsp:nvSpPr>
      <dsp:spPr>
        <a:xfrm>
          <a:off x="3453649" y="2098983"/>
          <a:ext cx="1220700" cy="1220700"/>
        </a:xfrm>
        <a:prstGeom prst="ellipse">
          <a:avLst/>
        </a:prstGeom>
        <a:solidFill>
          <a:schemeClr val="bg1"/>
        </a:solidFill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1"/>
              </a:solidFill>
              <a:latin typeface="+mj-lt"/>
            </a:rPr>
            <a:t>IAWG</a:t>
          </a:r>
        </a:p>
      </dsp:txBody>
      <dsp:txXfrm>
        <a:off x="3632416" y="2277750"/>
        <a:ext cx="863166" cy="863166"/>
      </dsp:txXfrm>
    </dsp:sp>
    <dsp:sp modelId="{6477C217-838A-43FC-A867-07EB764AAA78}">
      <dsp:nvSpPr>
        <dsp:cNvPr id="0" name=""/>
        <dsp:cNvSpPr/>
      </dsp:nvSpPr>
      <dsp:spPr>
        <a:xfrm rot="16200000">
          <a:off x="3635889" y="165735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042594" y="1649467"/>
        <a:ext cx="42811" cy="42811"/>
      </dsp:txXfrm>
    </dsp:sp>
    <dsp:sp modelId="{68764FC3-885F-4A64-A504-EBEB3436315D}">
      <dsp:nvSpPr>
        <dsp:cNvPr id="0" name=""/>
        <dsp:cNvSpPr/>
      </dsp:nvSpPr>
      <dsp:spPr>
        <a:xfrm>
          <a:off x="3243567" y="22061"/>
          <a:ext cx="1640865" cy="12207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  <a:latin typeface="+mj-lt"/>
            </a:rPr>
            <a:t>Профессиональные организации бухгалтеров</a:t>
          </a:r>
          <a:endParaRPr lang="en-US" sz="1100" kern="1200" dirty="0">
            <a:solidFill>
              <a:schemeClr val="bg1"/>
            </a:solidFill>
            <a:latin typeface="+mj-lt"/>
          </a:endParaRPr>
        </a:p>
      </dsp:txBody>
      <dsp:txXfrm>
        <a:off x="3303157" y="81651"/>
        <a:ext cx="1521685" cy="1101520"/>
      </dsp:txXfrm>
    </dsp:sp>
    <dsp:sp modelId="{CAEF5154-50F1-4AF6-9583-69E7ED1D46F3}">
      <dsp:nvSpPr>
        <dsp:cNvPr id="0" name=""/>
        <dsp:cNvSpPr/>
      </dsp:nvSpPr>
      <dsp:spPr>
        <a:xfrm rot="18900000">
          <a:off x="4370192" y="1961514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776897" y="1953625"/>
        <a:ext cx="42811" cy="42811"/>
      </dsp:txXfrm>
    </dsp:sp>
    <dsp:sp modelId="{9F84A1A7-E05C-4633-B769-52D25DC7E581}">
      <dsp:nvSpPr>
        <dsp:cNvPr id="0" name=""/>
        <dsp:cNvSpPr/>
      </dsp:nvSpPr>
      <dsp:spPr>
        <a:xfrm>
          <a:off x="4922254" y="630378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+mj-lt"/>
            </a:rPr>
            <a:t>Аудиторы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4981844" y="689968"/>
        <a:ext cx="1101520" cy="1101520"/>
      </dsp:txXfrm>
    </dsp:sp>
    <dsp:sp modelId="{50D27A6F-1633-4F2B-8F4A-AE86D9793691}">
      <dsp:nvSpPr>
        <dsp:cNvPr id="0" name=""/>
        <dsp:cNvSpPr/>
      </dsp:nvSpPr>
      <dsp:spPr>
        <a:xfrm>
          <a:off x="4674350" y="269581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81055" y="2687927"/>
        <a:ext cx="42811" cy="42811"/>
      </dsp:txXfrm>
    </dsp:sp>
    <dsp:sp modelId="{5277E566-94F5-4397-A264-2855A80DF0B5}">
      <dsp:nvSpPr>
        <dsp:cNvPr id="0" name=""/>
        <dsp:cNvSpPr/>
      </dsp:nvSpPr>
      <dsp:spPr>
        <a:xfrm>
          <a:off x="5530570" y="2098983"/>
          <a:ext cx="1220700" cy="12207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Бизнес</a:t>
          </a:r>
          <a:r>
            <a:rPr lang="en-US" sz="1200" kern="1200" dirty="0">
              <a:latin typeface="+mj-lt"/>
            </a:rPr>
            <a:t> </a:t>
          </a:r>
        </a:p>
      </dsp:txBody>
      <dsp:txXfrm>
        <a:off x="5590160" y="2158573"/>
        <a:ext cx="1101520" cy="1101520"/>
      </dsp:txXfrm>
    </dsp:sp>
    <dsp:sp modelId="{24019A69-BE1C-4DAB-8271-2EC8F0FF9445}">
      <dsp:nvSpPr>
        <dsp:cNvPr id="0" name=""/>
        <dsp:cNvSpPr/>
      </dsp:nvSpPr>
      <dsp:spPr>
        <a:xfrm rot="2700000">
          <a:off x="4370192" y="3430119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776897" y="3422230"/>
        <a:ext cx="42811" cy="42811"/>
      </dsp:txXfrm>
    </dsp:sp>
    <dsp:sp modelId="{0E2D08BA-7863-4313-876F-6A7CBD27BFAD}">
      <dsp:nvSpPr>
        <dsp:cNvPr id="0" name=""/>
        <dsp:cNvSpPr/>
      </dsp:nvSpPr>
      <dsp:spPr>
        <a:xfrm>
          <a:off x="4922254" y="3567588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  <a:latin typeface="+mj-lt"/>
            </a:rPr>
            <a:t>Правительство</a:t>
          </a:r>
          <a:endParaRPr lang="en-US" sz="1100" kern="1200" dirty="0">
            <a:solidFill>
              <a:schemeClr val="tx1"/>
            </a:solidFill>
            <a:latin typeface="+mj-lt"/>
          </a:endParaRPr>
        </a:p>
      </dsp:txBody>
      <dsp:txXfrm>
        <a:off x="4981844" y="3627178"/>
        <a:ext cx="1101520" cy="1101520"/>
      </dsp:txXfrm>
    </dsp:sp>
    <dsp:sp modelId="{AA77291F-8B2A-49CE-AF93-92DE55EF3E42}">
      <dsp:nvSpPr>
        <dsp:cNvPr id="0" name=""/>
        <dsp:cNvSpPr/>
      </dsp:nvSpPr>
      <dsp:spPr>
        <a:xfrm rot="5400000">
          <a:off x="3635889" y="3734277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042594" y="3726388"/>
        <a:ext cx="42811" cy="42811"/>
      </dsp:txXfrm>
    </dsp:sp>
    <dsp:sp modelId="{118163B2-2039-4745-B35C-4419553F1C85}">
      <dsp:nvSpPr>
        <dsp:cNvPr id="0" name=""/>
        <dsp:cNvSpPr/>
      </dsp:nvSpPr>
      <dsp:spPr>
        <a:xfrm>
          <a:off x="3453649" y="4175904"/>
          <a:ext cx="1220700" cy="12207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Регуляторы</a:t>
          </a:r>
          <a:endParaRPr lang="en-US" sz="1200" kern="1200" dirty="0">
            <a:latin typeface="+mj-lt"/>
          </a:endParaRPr>
        </a:p>
      </dsp:txBody>
      <dsp:txXfrm>
        <a:off x="3513239" y="4235494"/>
        <a:ext cx="1101520" cy="1101520"/>
      </dsp:txXfrm>
    </dsp:sp>
    <dsp:sp modelId="{8DBE532B-593B-485E-AD4C-BB57A8483BFE}">
      <dsp:nvSpPr>
        <dsp:cNvPr id="0" name=""/>
        <dsp:cNvSpPr/>
      </dsp:nvSpPr>
      <dsp:spPr>
        <a:xfrm rot="8100000">
          <a:off x="2901587" y="3430119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308291" y="3422230"/>
        <a:ext cx="42811" cy="42811"/>
      </dsp:txXfrm>
    </dsp:sp>
    <dsp:sp modelId="{0D1B1AB5-217B-4198-9DD6-F48EC593B4D1}">
      <dsp:nvSpPr>
        <dsp:cNvPr id="0" name=""/>
        <dsp:cNvSpPr/>
      </dsp:nvSpPr>
      <dsp:spPr>
        <a:xfrm>
          <a:off x="1985044" y="3567588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+mj-lt"/>
            </a:rPr>
            <a:t>Парламент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2044634" y="3627178"/>
        <a:ext cx="1101520" cy="1101520"/>
      </dsp:txXfrm>
    </dsp:sp>
    <dsp:sp modelId="{0739C417-6B01-4806-9988-6C090CFFA69C}">
      <dsp:nvSpPr>
        <dsp:cNvPr id="0" name=""/>
        <dsp:cNvSpPr/>
      </dsp:nvSpPr>
      <dsp:spPr>
        <a:xfrm rot="10800000">
          <a:off x="2597429" y="269581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004133" y="2687927"/>
        <a:ext cx="42811" cy="42811"/>
      </dsp:txXfrm>
    </dsp:sp>
    <dsp:sp modelId="{482902CD-21C2-4D86-9FE7-79C7AE218AAE}">
      <dsp:nvSpPr>
        <dsp:cNvPr id="0" name=""/>
        <dsp:cNvSpPr/>
      </dsp:nvSpPr>
      <dsp:spPr>
        <a:xfrm>
          <a:off x="1376728" y="2098983"/>
          <a:ext cx="1220700" cy="12207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+mj-lt"/>
            </a:rPr>
            <a:t>Средства массовой информации</a:t>
          </a:r>
          <a:endParaRPr lang="en-US" sz="1200" kern="1200" dirty="0">
            <a:solidFill>
              <a:schemeClr val="bg1"/>
            </a:solidFill>
            <a:latin typeface="+mj-lt"/>
          </a:endParaRPr>
        </a:p>
      </dsp:txBody>
      <dsp:txXfrm>
        <a:off x="1436318" y="2158573"/>
        <a:ext cx="1101520" cy="1101520"/>
      </dsp:txXfrm>
    </dsp:sp>
    <dsp:sp modelId="{43F537E0-8BB3-4DA8-9314-268FCB8971B3}">
      <dsp:nvSpPr>
        <dsp:cNvPr id="0" name=""/>
        <dsp:cNvSpPr/>
      </dsp:nvSpPr>
      <dsp:spPr>
        <a:xfrm rot="13500000">
          <a:off x="2901587" y="1961514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308291" y="1953625"/>
        <a:ext cx="42811" cy="42811"/>
      </dsp:txXfrm>
    </dsp:sp>
    <dsp:sp modelId="{FA923FE7-386A-4856-98B9-95C2DB5DAEFD}">
      <dsp:nvSpPr>
        <dsp:cNvPr id="0" name=""/>
        <dsp:cNvSpPr/>
      </dsp:nvSpPr>
      <dsp:spPr>
        <a:xfrm>
          <a:off x="1985044" y="630378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+mj-lt"/>
            </a:rPr>
            <a:t>ВБ</a:t>
          </a:r>
          <a:endParaRPr lang="en-US" sz="1200" kern="1200" dirty="0">
            <a:solidFill>
              <a:schemeClr val="tx1"/>
            </a:solidFill>
            <a:latin typeface="+mj-lt"/>
          </a:endParaRPr>
        </a:p>
      </dsp:txBody>
      <dsp:txXfrm>
        <a:off x="2044634" y="689968"/>
        <a:ext cx="1101520" cy="110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1A8C9-AC04-4EF5-A3A0-64BD657EA5F1}">
      <dsp:nvSpPr>
        <dsp:cNvPr id="0" name=""/>
        <dsp:cNvSpPr/>
      </dsp:nvSpPr>
      <dsp:spPr>
        <a:xfrm>
          <a:off x="0" y="322510"/>
          <a:ext cx="9323482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CD746-E306-4337-9DD4-C0E14B265D63}">
      <dsp:nvSpPr>
        <dsp:cNvPr id="0" name=""/>
        <dsp:cNvSpPr/>
      </dsp:nvSpPr>
      <dsp:spPr>
        <a:xfrm>
          <a:off x="466174" y="71590"/>
          <a:ext cx="6526437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84" tIns="0" rIns="2466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Подразделение Министерства финансов Грузии</a:t>
          </a: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490672" y="96088"/>
        <a:ext cx="6477441" cy="452844"/>
      </dsp:txXfrm>
    </dsp:sp>
    <dsp:sp modelId="{D13792CB-2D96-4718-B040-42BDF0732A62}">
      <dsp:nvSpPr>
        <dsp:cNvPr id="0" name=""/>
        <dsp:cNvSpPr/>
      </dsp:nvSpPr>
      <dsp:spPr>
        <a:xfrm>
          <a:off x="0" y="1093630"/>
          <a:ext cx="9323482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05E2F-3945-47E1-AD87-321A92C7F651}">
      <dsp:nvSpPr>
        <dsp:cNvPr id="0" name=""/>
        <dsp:cNvSpPr/>
      </dsp:nvSpPr>
      <dsp:spPr>
        <a:xfrm>
          <a:off x="466174" y="842710"/>
          <a:ext cx="6526437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84" tIns="0" rIns="2466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100% </a:t>
          </a: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финансирование из государственного бюджета </a:t>
          </a: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490672" y="867208"/>
        <a:ext cx="6477441" cy="452844"/>
      </dsp:txXfrm>
    </dsp:sp>
    <dsp:sp modelId="{7A48DABB-C23A-472E-ACFC-13EF75F8512D}">
      <dsp:nvSpPr>
        <dsp:cNvPr id="0" name=""/>
        <dsp:cNvSpPr/>
      </dsp:nvSpPr>
      <dsp:spPr>
        <a:xfrm>
          <a:off x="0" y="1864750"/>
          <a:ext cx="9323482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45871-CF41-490D-B66C-5E5757D68A1A}">
      <dsp:nvSpPr>
        <dsp:cNvPr id="0" name=""/>
        <dsp:cNvSpPr/>
      </dsp:nvSpPr>
      <dsp:spPr>
        <a:xfrm>
          <a:off x="466174" y="1613830"/>
          <a:ext cx="6526437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84" tIns="0" rIns="2466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Подотчетность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490672" y="1638328"/>
        <a:ext cx="6477441" cy="452844"/>
      </dsp:txXfrm>
    </dsp:sp>
    <dsp:sp modelId="{924AA665-A440-4235-AFCD-0EEF3AEF355A}">
      <dsp:nvSpPr>
        <dsp:cNvPr id="0" name=""/>
        <dsp:cNvSpPr/>
      </dsp:nvSpPr>
      <dsp:spPr>
        <a:xfrm>
          <a:off x="0" y="2635870"/>
          <a:ext cx="9323482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02F7-872B-4BAC-A7DF-699A1DECABCF}">
      <dsp:nvSpPr>
        <dsp:cNvPr id="0" name=""/>
        <dsp:cNvSpPr/>
      </dsp:nvSpPr>
      <dsp:spPr>
        <a:xfrm>
          <a:off x="466174" y="2384950"/>
          <a:ext cx="6526437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84" tIns="0" rIns="2466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Кадровое обеспечение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490672" y="2409448"/>
        <a:ext cx="6477441" cy="452844"/>
      </dsp:txXfrm>
    </dsp:sp>
    <dsp:sp modelId="{5A6CD1FF-968E-423C-A484-A0A6CCA37D85}">
      <dsp:nvSpPr>
        <dsp:cNvPr id="0" name=""/>
        <dsp:cNvSpPr/>
      </dsp:nvSpPr>
      <dsp:spPr>
        <a:xfrm>
          <a:off x="0" y="3406990"/>
          <a:ext cx="9323482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45B31-9255-4D2A-8B9C-12D06BA3A22E}">
      <dsp:nvSpPr>
        <dsp:cNvPr id="0" name=""/>
        <dsp:cNvSpPr/>
      </dsp:nvSpPr>
      <dsp:spPr>
        <a:xfrm>
          <a:off x="466174" y="3156070"/>
          <a:ext cx="6526437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684" tIns="0" rIns="2466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Закупки</a:t>
          </a: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490672" y="3180568"/>
        <a:ext cx="6477441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1A8C9-AC04-4EF5-A3A0-64BD657EA5F1}">
      <dsp:nvSpPr>
        <dsp:cNvPr id="0" name=""/>
        <dsp:cNvSpPr/>
      </dsp:nvSpPr>
      <dsp:spPr>
        <a:xfrm>
          <a:off x="0" y="341770"/>
          <a:ext cx="9727094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CD746-E306-4337-9DD4-C0E14B265D63}">
      <dsp:nvSpPr>
        <dsp:cNvPr id="0" name=""/>
        <dsp:cNvSpPr/>
      </dsp:nvSpPr>
      <dsp:spPr>
        <a:xfrm>
          <a:off x="486354" y="17050"/>
          <a:ext cx="6808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363" tIns="0" rIns="25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Профессиональная сертификация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18057" y="48753"/>
        <a:ext cx="6745559" cy="586034"/>
      </dsp:txXfrm>
    </dsp:sp>
    <dsp:sp modelId="{D13792CB-2D96-4718-B040-42BDF0732A62}">
      <dsp:nvSpPr>
        <dsp:cNvPr id="0" name=""/>
        <dsp:cNvSpPr/>
      </dsp:nvSpPr>
      <dsp:spPr>
        <a:xfrm>
          <a:off x="0" y="1339690"/>
          <a:ext cx="9727094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05E2F-3945-47E1-AD87-321A92C7F651}">
      <dsp:nvSpPr>
        <dsp:cNvPr id="0" name=""/>
        <dsp:cNvSpPr/>
      </dsp:nvSpPr>
      <dsp:spPr>
        <a:xfrm>
          <a:off x="486354" y="1014970"/>
          <a:ext cx="6808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363" tIns="0" rIns="25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Непрерывное профессиональное развитие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18057" y="1046673"/>
        <a:ext cx="6745559" cy="586034"/>
      </dsp:txXfrm>
    </dsp:sp>
    <dsp:sp modelId="{7A48DABB-C23A-472E-ACFC-13EF75F8512D}">
      <dsp:nvSpPr>
        <dsp:cNvPr id="0" name=""/>
        <dsp:cNvSpPr/>
      </dsp:nvSpPr>
      <dsp:spPr>
        <a:xfrm>
          <a:off x="0" y="2337610"/>
          <a:ext cx="9727094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45871-CF41-490D-B66C-5E5757D68A1A}">
      <dsp:nvSpPr>
        <dsp:cNvPr id="0" name=""/>
        <dsp:cNvSpPr/>
      </dsp:nvSpPr>
      <dsp:spPr>
        <a:xfrm>
          <a:off x="486354" y="2012890"/>
          <a:ext cx="6808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363" tIns="0" rIns="25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Дисциплинарные меры</a:t>
          </a:r>
          <a:endParaRPr lang="en-US" sz="1600" b="0" kern="1200" dirty="0"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18057" y="2044593"/>
        <a:ext cx="6745559" cy="586034"/>
      </dsp:txXfrm>
    </dsp:sp>
    <dsp:sp modelId="{924AA665-A440-4235-AFCD-0EEF3AEF355A}">
      <dsp:nvSpPr>
        <dsp:cNvPr id="0" name=""/>
        <dsp:cNvSpPr/>
      </dsp:nvSpPr>
      <dsp:spPr>
        <a:xfrm>
          <a:off x="0" y="3335530"/>
          <a:ext cx="9727094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2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02F7-872B-4BAC-A7DF-699A1DECABCF}">
      <dsp:nvSpPr>
        <dsp:cNvPr id="0" name=""/>
        <dsp:cNvSpPr/>
      </dsp:nvSpPr>
      <dsp:spPr>
        <a:xfrm>
          <a:off x="486354" y="3010810"/>
          <a:ext cx="6808965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363" tIns="0" rIns="25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Диагностика систем контроля качества</a:t>
          </a:r>
          <a:endParaRPr lang="en-US" sz="1600" b="0" kern="1200" dirty="0">
            <a:solidFill>
              <a:schemeClr val="bg1"/>
            </a:solidFill>
            <a:latin typeface="DejaVu Sans" panose="020B0603030804020204" pitchFamily="34" charset="0"/>
            <a:ea typeface="DejaVu Sans" panose="020B0603030804020204" pitchFamily="34" charset="0"/>
            <a:cs typeface="DejaVu Sans" panose="020B0603030804020204" pitchFamily="34" charset="0"/>
          </a:endParaRPr>
        </a:p>
      </dsp:txBody>
      <dsp:txXfrm>
        <a:off x="518057" y="3042513"/>
        <a:ext cx="6745559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5659E-F379-4ADB-906E-531D17FEF844}">
      <dsp:nvSpPr>
        <dsp:cNvPr id="0" name=""/>
        <dsp:cNvSpPr/>
      </dsp:nvSpPr>
      <dsp:spPr>
        <a:xfrm>
          <a:off x="3453649" y="2098983"/>
          <a:ext cx="1220700" cy="122070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SARAS</a:t>
          </a:r>
          <a:endParaRPr lang="en-US" sz="2100" b="1" kern="1200" dirty="0">
            <a:latin typeface="+mj-lt"/>
          </a:endParaRPr>
        </a:p>
      </dsp:txBody>
      <dsp:txXfrm>
        <a:off x="3632416" y="2277750"/>
        <a:ext cx="863166" cy="863166"/>
      </dsp:txXfrm>
    </dsp:sp>
    <dsp:sp modelId="{6477C217-838A-43FC-A867-07EB764AAA78}">
      <dsp:nvSpPr>
        <dsp:cNvPr id="0" name=""/>
        <dsp:cNvSpPr/>
      </dsp:nvSpPr>
      <dsp:spPr>
        <a:xfrm rot="16200000">
          <a:off x="3635889" y="165735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2594" y="1649467"/>
        <a:ext cx="42811" cy="42811"/>
      </dsp:txXfrm>
    </dsp:sp>
    <dsp:sp modelId="{68764FC3-885F-4A64-A504-EBEB3436315D}">
      <dsp:nvSpPr>
        <dsp:cNvPr id="0" name=""/>
        <dsp:cNvSpPr/>
      </dsp:nvSpPr>
      <dsp:spPr>
        <a:xfrm>
          <a:off x="3190484" y="22061"/>
          <a:ext cx="174703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+mj-lt"/>
            </a:rPr>
            <a:t>Профессиональные организации бухгалтеров</a:t>
          </a:r>
          <a:endParaRPr lang="en-US" sz="1200" kern="1200" dirty="0">
            <a:solidFill>
              <a:sysClr val="windowText" lastClr="000000"/>
            </a:solidFill>
            <a:latin typeface="+mj-lt"/>
          </a:endParaRPr>
        </a:p>
      </dsp:txBody>
      <dsp:txXfrm>
        <a:off x="3250074" y="81651"/>
        <a:ext cx="1627850" cy="1101520"/>
      </dsp:txXfrm>
    </dsp:sp>
    <dsp:sp modelId="{CAEF5154-50F1-4AF6-9583-69E7ED1D46F3}">
      <dsp:nvSpPr>
        <dsp:cNvPr id="0" name=""/>
        <dsp:cNvSpPr/>
      </dsp:nvSpPr>
      <dsp:spPr>
        <a:xfrm rot="18900000">
          <a:off x="4370192" y="1961514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6897" y="1953625"/>
        <a:ext cx="42811" cy="42811"/>
      </dsp:txXfrm>
    </dsp:sp>
    <dsp:sp modelId="{9F84A1A7-E05C-4633-B769-52D25DC7E581}">
      <dsp:nvSpPr>
        <dsp:cNvPr id="0" name=""/>
        <dsp:cNvSpPr/>
      </dsp:nvSpPr>
      <dsp:spPr>
        <a:xfrm>
          <a:off x="4922254" y="630378"/>
          <a:ext cx="1220700" cy="1220700"/>
        </a:xfrm>
        <a:prstGeom prst="round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Аудиторы</a:t>
          </a:r>
          <a:endParaRPr lang="en-US" sz="1200" kern="1200" dirty="0">
            <a:latin typeface="+mj-lt"/>
          </a:endParaRPr>
        </a:p>
      </dsp:txBody>
      <dsp:txXfrm>
        <a:off x="4981844" y="689968"/>
        <a:ext cx="1101520" cy="1101520"/>
      </dsp:txXfrm>
    </dsp:sp>
    <dsp:sp modelId="{50D27A6F-1633-4F2B-8F4A-AE86D9793691}">
      <dsp:nvSpPr>
        <dsp:cNvPr id="0" name=""/>
        <dsp:cNvSpPr/>
      </dsp:nvSpPr>
      <dsp:spPr>
        <a:xfrm>
          <a:off x="4674350" y="269581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1055" y="2687927"/>
        <a:ext cx="42811" cy="42811"/>
      </dsp:txXfrm>
    </dsp:sp>
    <dsp:sp modelId="{5277E566-94F5-4397-A264-2855A80DF0B5}">
      <dsp:nvSpPr>
        <dsp:cNvPr id="0" name=""/>
        <dsp:cNvSpPr/>
      </dsp:nvSpPr>
      <dsp:spPr>
        <a:xfrm>
          <a:off x="5530570" y="2098983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+mj-lt"/>
            </a:rPr>
            <a:t>Бизнес</a:t>
          </a:r>
          <a:r>
            <a:rPr lang="en-US" sz="1200" kern="1200" dirty="0">
              <a:solidFill>
                <a:sysClr val="windowText" lastClr="000000"/>
              </a:solidFill>
              <a:latin typeface="+mj-lt"/>
            </a:rPr>
            <a:t> </a:t>
          </a:r>
        </a:p>
      </dsp:txBody>
      <dsp:txXfrm>
        <a:off x="5590160" y="2158573"/>
        <a:ext cx="1101520" cy="1101520"/>
      </dsp:txXfrm>
    </dsp:sp>
    <dsp:sp modelId="{24019A69-BE1C-4DAB-8271-2EC8F0FF9445}">
      <dsp:nvSpPr>
        <dsp:cNvPr id="0" name=""/>
        <dsp:cNvSpPr/>
      </dsp:nvSpPr>
      <dsp:spPr>
        <a:xfrm rot="2700000">
          <a:off x="4370192" y="3430119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6897" y="3422230"/>
        <a:ext cx="42811" cy="42811"/>
      </dsp:txXfrm>
    </dsp:sp>
    <dsp:sp modelId="{0E2D08BA-7863-4313-876F-6A7CBD27BFAD}">
      <dsp:nvSpPr>
        <dsp:cNvPr id="0" name=""/>
        <dsp:cNvSpPr/>
      </dsp:nvSpPr>
      <dsp:spPr>
        <a:xfrm>
          <a:off x="4922254" y="3567588"/>
          <a:ext cx="1220700" cy="1220700"/>
        </a:xfrm>
        <a:prstGeom prst="round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Правительство</a:t>
          </a:r>
          <a:endParaRPr lang="en-US" sz="1200" kern="1200" dirty="0">
            <a:latin typeface="+mj-lt"/>
          </a:endParaRPr>
        </a:p>
      </dsp:txBody>
      <dsp:txXfrm>
        <a:off x="4981844" y="3627178"/>
        <a:ext cx="1101520" cy="1101520"/>
      </dsp:txXfrm>
    </dsp:sp>
    <dsp:sp modelId="{AA77291F-8B2A-49CE-AF93-92DE55EF3E42}">
      <dsp:nvSpPr>
        <dsp:cNvPr id="0" name=""/>
        <dsp:cNvSpPr/>
      </dsp:nvSpPr>
      <dsp:spPr>
        <a:xfrm rot="5400000">
          <a:off x="3635889" y="3734277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42594" y="3726388"/>
        <a:ext cx="42811" cy="42811"/>
      </dsp:txXfrm>
    </dsp:sp>
    <dsp:sp modelId="{118163B2-2039-4745-B35C-4419553F1C85}">
      <dsp:nvSpPr>
        <dsp:cNvPr id="0" name=""/>
        <dsp:cNvSpPr/>
      </dsp:nvSpPr>
      <dsp:spPr>
        <a:xfrm>
          <a:off x="3453649" y="4175904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+mj-lt"/>
            </a:rPr>
            <a:t>Регуляторы</a:t>
          </a:r>
          <a:endParaRPr lang="en-US" sz="1200" kern="1200" dirty="0">
            <a:solidFill>
              <a:sysClr val="windowText" lastClr="000000"/>
            </a:solidFill>
            <a:latin typeface="+mj-lt"/>
          </a:endParaRPr>
        </a:p>
      </dsp:txBody>
      <dsp:txXfrm>
        <a:off x="3513239" y="4235494"/>
        <a:ext cx="1101520" cy="1101520"/>
      </dsp:txXfrm>
    </dsp:sp>
    <dsp:sp modelId="{8DBE532B-593B-485E-AD4C-BB57A8483BFE}">
      <dsp:nvSpPr>
        <dsp:cNvPr id="0" name=""/>
        <dsp:cNvSpPr/>
      </dsp:nvSpPr>
      <dsp:spPr>
        <a:xfrm rot="8130982">
          <a:off x="2878735" y="3430122"/>
          <a:ext cx="875203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75203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94457" y="3421759"/>
        <a:ext cx="43760" cy="43760"/>
      </dsp:txXfrm>
    </dsp:sp>
    <dsp:sp modelId="{0D1B1AB5-217B-4198-9DD6-F48EC593B4D1}">
      <dsp:nvSpPr>
        <dsp:cNvPr id="0" name=""/>
        <dsp:cNvSpPr/>
      </dsp:nvSpPr>
      <dsp:spPr>
        <a:xfrm>
          <a:off x="1958325" y="3567594"/>
          <a:ext cx="1220700" cy="1220700"/>
        </a:xfrm>
        <a:prstGeom prst="round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Парламент</a:t>
          </a:r>
          <a:endParaRPr lang="en-US" sz="1200" kern="1200" dirty="0">
            <a:latin typeface="+mj-lt"/>
          </a:endParaRPr>
        </a:p>
      </dsp:txBody>
      <dsp:txXfrm>
        <a:off x="2017915" y="3627184"/>
        <a:ext cx="1101520" cy="1101520"/>
      </dsp:txXfrm>
    </dsp:sp>
    <dsp:sp modelId="{0739C417-6B01-4806-9988-6C090CFFA69C}">
      <dsp:nvSpPr>
        <dsp:cNvPr id="0" name=""/>
        <dsp:cNvSpPr/>
      </dsp:nvSpPr>
      <dsp:spPr>
        <a:xfrm rot="10800000">
          <a:off x="2597429" y="2695816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04133" y="2687927"/>
        <a:ext cx="42811" cy="42811"/>
      </dsp:txXfrm>
    </dsp:sp>
    <dsp:sp modelId="{482902CD-21C2-4D86-9FE7-79C7AE218AAE}">
      <dsp:nvSpPr>
        <dsp:cNvPr id="0" name=""/>
        <dsp:cNvSpPr/>
      </dsp:nvSpPr>
      <dsp:spPr>
        <a:xfrm>
          <a:off x="1376728" y="2098983"/>
          <a:ext cx="1220700" cy="12207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/>
              </a:solidFill>
              <a:latin typeface="+mj-lt"/>
            </a:rPr>
            <a:t>Средства массовой информации</a:t>
          </a:r>
          <a:endParaRPr lang="en-US" sz="1200" kern="1200" dirty="0">
            <a:solidFill>
              <a:sysClr val="windowText" lastClr="000000"/>
            </a:solidFill>
            <a:latin typeface="+mj-lt"/>
          </a:endParaRPr>
        </a:p>
      </dsp:txBody>
      <dsp:txXfrm>
        <a:off x="1436318" y="2158573"/>
        <a:ext cx="1101520" cy="1101520"/>
      </dsp:txXfrm>
    </dsp:sp>
    <dsp:sp modelId="{43F537E0-8BB3-4DA8-9314-268FCB8971B3}">
      <dsp:nvSpPr>
        <dsp:cNvPr id="0" name=""/>
        <dsp:cNvSpPr/>
      </dsp:nvSpPr>
      <dsp:spPr>
        <a:xfrm rot="13500000">
          <a:off x="2901587" y="1961514"/>
          <a:ext cx="856220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856220" y="13516"/>
              </a:lnTo>
            </a:path>
          </a:pathLst>
        </a:custGeom>
        <a:noFill/>
        <a:ln w="285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08291" y="1953625"/>
        <a:ext cx="42811" cy="42811"/>
      </dsp:txXfrm>
    </dsp:sp>
    <dsp:sp modelId="{FA923FE7-386A-4856-98B9-95C2DB5DAEFD}">
      <dsp:nvSpPr>
        <dsp:cNvPr id="0" name=""/>
        <dsp:cNvSpPr/>
      </dsp:nvSpPr>
      <dsp:spPr>
        <a:xfrm>
          <a:off x="1985044" y="630378"/>
          <a:ext cx="1220700" cy="1220700"/>
        </a:xfrm>
        <a:prstGeom prst="round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j-lt"/>
            </a:rPr>
            <a:t>ВБ</a:t>
          </a:r>
          <a:endParaRPr lang="en-US" sz="1200" kern="1200" dirty="0">
            <a:latin typeface="+mj-lt"/>
          </a:endParaRPr>
        </a:p>
      </dsp:txBody>
      <dsp:txXfrm>
        <a:off x="2044634" y="689968"/>
        <a:ext cx="1101520" cy="110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DCAC-3B79-425B-BA72-E8D05715A95D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7257-034A-4E04-81E3-D3A83457C657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5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N1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7257-034A-4E04-81E3-D3A83457C6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713C83-5451-45A2-8A6B-D6B2BC0F3742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DA566A-FF3C-4940-93FB-0976B295D4F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574" y="3543819"/>
            <a:ext cx="2778711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  <a:ea typeface="+mj-ea"/>
                <a:cs typeface="+mj-cs"/>
              </a:rPr>
              <a:t>2017 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  <a:ea typeface="+mj-ea"/>
                <a:cs typeface="+mj-cs"/>
              </a:rPr>
              <a:t>29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  <a:ea typeface="+mj-ea"/>
                <a:cs typeface="+mj-cs"/>
              </a:rPr>
              <a:t>сентября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  <a:ea typeface="+mj-ea"/>
              <a:cs typeface="+mj-cs"/>
            </a:endParaRPr>
          </a:p>
          <a:p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  <a:ea typeface="+mj-ea"/>
              <a:cs typeface="+mj-cs"/>
            </a:endParaRP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  <a:ea typeface="+mj-ea"/>
                <a:cs typeface="+mj-cs"/>
              </a:rPr>
              <a:t>КИЕВ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  <a:ea typeface="+mj-ea"/>
              <a:cs typeface="+mj-cs"/>
            </a:endParaRPr>
          </a:p>
          <a:p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  <a:ea typeface="+mj-ea"/>
              <a:cs typeface="+mj-cs"/>
            </a:endParaRPr>
          </a:p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ЮРИЙ ДОЛИДЗЕ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ka-GE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ГЛАВА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SARAS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FB8A9-0B57-4903-A414-E968DC651B13}"/>
              </a:ext>
            </a:extLst>
          </p:cNvPr>
          <p:cNvSpPr txBox="1"/>
          <p:nvPr/>
        </p:nvSpPr>
        <p:spPr>
          <a:xfrm>
            <a:off x="2863121" y="2458388"/>
            <a:ext cx="765997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по регулированию бухгалтерского учета, отчетности и аудиторского надзора (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SARAS)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3211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"/>
            <a:ext cx="12192000" cy="6847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36847"/>
            <a:ext cx="10363200" cy="5791426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3200" b="1" dirty="0">
                <a:solidFill>
                  <a:schemeClr val="tx2"/>
                </a:solidFill>
                <a:latin typeface="BPG Nino Mtavruli" panose="02000506000000020004" pitchFamily="2" charset="0"/>
              </a:rPr>
              <a:t>Миссия</a:t>
            </a:r>
            <a:r>
              <a:rPr lang="ka-GE" sz="3200" b="1" dirty="0">
                <a:solidFill>
                  <a:schemeClr val="tx2"/>
                </a:solidFill>
                <a:latin typeface="BPG Nino Mtavruli" panose="02000506000000020004" pitchFamily="2" charset="0"/>
              </a:rPr>
              <a:t>: 	</a:t>
            </a:r>
            <a:r>
              <a:rPr lang="en-US" sz="2400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Поддержка эффективного процесса принятия решений на основании надежных источников информации</a:t>
            </a:r>
            <a:br>
              <a:rPr lang="ka-GE" sz="25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ru-RU" sz="32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BPG Nino Mtavruli" panose="02000506000000020004" pitchFamily="2" charset="0"/>
              </a:rPr>
              <a:t>ВИЗИЯ</a:t>
            </a:r>
            <a:r>
              <a:rPr lang="ka-GE" sz="3200" dirty="0">
                <a:solidFill>
                  <a:schemeClr val="tx2"/>
                </a:solidFill>
                <a:latin typeface="BPG Nino Mtavruli" panose="02000506000000020004" pitchFamily="2" charset="0"/>
              </a:rPr>
              <a:t>: </a:t>
            </a:r>
            <a:r>
              <a:rPr lang="ru-RU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Грузия должна стать более надежной и привлекательной страной для бизнеса и трудоустройства</a:t>
            </a:r>
            <a:br>
              <a:rPr lang="ka-GE" sz="2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ka-GE" sz="25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br>
              <a:rPr lang="ka-GE" sz="25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BPG Nino Mtavruli" panose="02000506000000020004" pitchFamily="2" charset="0"/>
              </a:rPr>
              <a:t>ЦЕННОСТИ</a:t>
            </a:r>
            <a:r>
              <a:rPr lang="ka-GE" sz="3200" b="1" dirty="0">
                <a:solidFill>
                  <a:schemeClr val="tx2"/>
                </a:solidFill>
                <a:latin typeface="BPG Nino Mtavruli" panose="02000506000000020004" pitchFamily="2" charset="0"/>
              </a:rPr>
              <a:t>:</a:t>
            </a:r>
            <a:br>
              <a:rPr lang="ka-GE" sz="2800" b="1" dirty="0">
                <a:solidFill>
                  <a:schemeClr val="accent1"/>
                </a:solidFill>
                <a:latin typeface="BPG Nino Mtavruli" panose="02000506000000020004" pitchFamily="2" charset="0"/>
              </a:rPr>
            </a:br>
            <a:r>
              <a:rPr lang="ka-GE" sz="2400" b="1" dirty="0">
                <a:solidFill>
                  <a:schemeClr val="accent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	</a:t>
            </a:r>
            <a:r>
              <a:rPr lang="ka-GE" sz="2400" dirty="0">
                <a:solidFill>
                  <a:schemeClr val="accent1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-</a:t>
            </a:r>
            <a:r>
              <a:rPr lang="ka-GE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Профессионализм, быстрое реагирование</a:t>
            </a:r>
            <a:r>
              <a:rPr lang="en-US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объективность</a:t>
            </a:r>
            <a:b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</a:br>
            <a: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	</a:t>
            </a:r>
            <a: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-  </a:t>
            </a:r>
            <a:r>
              <a:rPr lang="ru-RU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Поддержка образования, качества и развития</a:t>
            </a:r>
            <a:b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</a:br>
            <a: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	</a:t>
            </a:r>
            <a: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-  </a:t>
            </a:r>
            <a:r>
              <a:rPr lang="ru-RU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Сотрудничество ради достижения общих целей</a:t>
            </a:r>
            <a:br>
              <a:rPr lang="ka-GE" sz="2400" dirty="0">
                <a:solidFill>
                  <a:schemeClr val="tx2"/>
                </a:solidFill>
                <a:effectLst/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</a:br>
            <a:endParaRPr lang="en-US" sz="2400" dirty="0">
              <a:solidFill>
                <a:schemeClr val="tx2"/>
              </a:solidFill>
              <a:effectLst/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41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"/>
            <a:ext cx="12192000" cy="6847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36847"/>
            <a:ext cx="10363200" cy="5791426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endParaRPr lang="en-US" sz="25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428954" y="4419248"/>
            <a:ext cx="1073674" cy="9595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0562" y="4195073"/>
            <a:ext cx="7550459" cy="1464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36567" y="1540503"/>
            <a:ext cx="3448888" cy="26161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</a:rPr>
              <a:t>Вызовы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</a:rPr>
              <a:t>: </a:t>
            </a:r>
          </a:p>
          <a:p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  <a:p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Отсутствие гибкости</a:t>
            </a:r>
            <a:r>
              <a:rPr lang="en-US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–</a:t>
            </a:r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кадровое обеспечение</a:t>
            </a:r>
            <a:r>
              <a:rPr lang="en-US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оценка результатов</a:t>
            </a:r>
            <a:r>
              <a:rPr lang="en-US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</a:t>
            </a:r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бюджетирование</a:t>
            </a:r>
            <a:r>
              <a:rPr lang="en-US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закупки</a:t>
            </a:r>
            <a:r>
              <a:rPr lang="en-US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</a:t>
            </a:r>
            <a:r>
              <a:rPr lang="ru-RU" dirty="0">
                <a:solidFill>
                  <a:schemeClr val="tx2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ограничения на получение доходов от государственных услуг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1058" y="1802114"/>
            <a:ext cx="3608289" cy="23698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</a:rPr>
              <a:t>Преимущества</a:t>
            </a:r>
            <a:r>
              <a:rPr lang="ka-G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Nino Mtavruli" panose="02000506000000020004" pitchFamily="2" charset="0"/>
              </a:rPr>
              <a:t>: 	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Независимость в принятии нормативных актов</a:t>
            </a:r>
            <a:endParaRPr lang="en-US" dirty="0">
              <a:solidFill>
                <a:schemeClr val="bg1"/>
              </a:solidFill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Доступ к Минфину и другим источникам, экономия бюджетных средств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3116" y="4183148"/>
            <a:ext cx="7625350" cy="170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193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9099" cy="685807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68148" y="1330610"/>
            <a:ext cx="10972800" cy="784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SARAS.GOV.GE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4" y="2582870"/>
            <a:ext cx="6640945" cy="3807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BFFE3-640B-40F0-AC86-97B31AE7ED44}"/>
              </a:ext>
            </a:extLst>
          </p:cNvPr>
          <p:cNvSpPr txBox="1"/>
          <p:nvPr/>
        </p:nvSpPr>
        <p:spPr>
          <a:xfrm>
            <a:off x="3102965" y="4117217"/>
            <a:ext cx="2053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ИНФОРМАЦИЯ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99F37-A914-4C42-B9F5-98F04322DE86}"/>
              </a:ext>
            </a:extLst>
          </p:cNvPr>
          <p:cNvSpPr txBox="1"/>
          <p:nvPr/>
        </p:nvSpPr>
        <p:spPr>
          <a:xfrm>
            <a:off x="6154546" y="4117217"/>
            <a:ext cx="1978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ОТЧЕТЫ</a:t>
            </a:r>
          </a:p>
        </p:txBody>
      </p:sp>
    </p:spTree>
    <p:extLst>
      <p:ext uri="{BB962C8B-B14F-4D97-AF65-F5344CB8AC3E}">
        <p14:creationId xmlns:p14="http://schemas.microsoft.com/office/powerpoint/2010/main" val="2908890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448" y="962285"/>
            <a:ext cx="10211102" cy="532311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206190" y="1303738"/>
            <a:ext cx="10972800" cy="707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ЗАКОН О БУХГАЛТЕРСКОМ УЧЕТЕ, ОТЧЕТНОСТИ И АУДИТЕ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00633" y="156206"/>
            <a:ext cx="10972800" cy="707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КЛЮЧЕВЫЕ </a:t>
            </a:r>
            <a:r>
              <a:rPr lang="en-US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ДАТЫ</a:t>
            </a:r>
            <a:r>
              <a:rPr lang="en-US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– </a:t>
            </a:r>
            <a:r>
              <a:rPr lang="ru-RU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ДО СОЗДАНИЯ</a:t>
            </a:r>
            <a:endParaRPr lang="en-US" sz="36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9774" y="2248353"/>
            <a:ext cx="9843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Межведомственная рабочая группа</a:t>
            </a:r>
            <a:r>
              <a:rPr lang="en-US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-</a:t>
            </a:r>
            <a:r>
              <a:rPr lang="ru-RU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апрель</a:t>
            </a:r>
            <a:r>
              <a:rPr lang="en-US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2015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Концепция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                     - июнь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Первый проект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        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-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ноябрь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Инициирование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        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-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март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Создание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	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        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-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июнь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Утверждение правлением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	 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-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август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SARAS 		  </a:t>
            </a:r>
            <a:r>
              <a:rPr lang="ru-RU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                    </a:t>
            </a:r>
            <a:r>
              <a:rPr lang="en-US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-</a:t>
            </a:r>
            <a:r>
              <a:rPr lang="ru-RU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сентябрь</a:t>
            </a:r>
            <a:r>
              <a:rPr lang="en-US" sz="2800" dirty="0">
                <a:solidFill>
                  <a:srgbClr val="FFC000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615500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464" y="611445"/>
            <a:ext cx="10293070" cy="563510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6" y="-394109"/>
            <a:ext cx="10363200" cy="1063431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КЛЮЧЕВЫЕ ФАКТОРЫ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 СОЗДАНИЯ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3824573"/>
              </p:ext>
            </p:extLst>
          </p:nvPr>
        </p:nvGraphicFramePr>
        <p:xfrm>
          <a:off x="3629980" y="719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448" y="2317072"/>
            <a:ext cx="32619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Взятые обязательства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Коммуникация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360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Компромисс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Поддержка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3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391886"/>
            <a:ext cx="10972800" cy="707571"/>
          </a:xfrm>
        </p:spPr>
        <p:txBody>
          <a:bodyPr>
            <a:normAutofit fontScale="90000"/>
          </a:bodyPr>
          <a:lstStyle/>
          <a:p>
            <a:r>
              <a:rPr lang="ru-RU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ОРГАНИЗАЦИЯ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2053" y="1164772"/>
            <a:ext cx="10289221" cy="4833258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lvl="1" indent="0">
              <a:lnSpc>
                <a:spcPct val="150000"/>
              </a:lnSpc>
              <a:buClr>
                <a:schemeClr val="tx2"/>
              </a:buClr>
              <a:buNone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1896309"/>
              </p:ext>
            </p:extLst>
          </p:nvPr>
        </p:nvGraphicFramePr>
        <p:xfrm>
          <a:off x="1187500" y="1948873"/>
          <a:ext cx="9323482" cy="390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1062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"/>
            <a:ext cx="12192000" cy="684718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695268" y="3221662"/>
            <a:ext cx="2783944" cy="1663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54756" y="5072743"/>
            <a:ext cx="3620912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1933" y="3217690"/>
            <a:ext cx="3623733" cy="16630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31381" y="3221662"/>
            <a:ext cx="3495496" cy="1663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24752" y="2079171"/>
            <a:ext cx="3495496" cy="9579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1933" y="2079171"/>
            <a:ext cx="3623733" cy="95794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267" y="447682"/>
            <a:ext cx="8023929" cy="79216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СТРУКТУРА И ФУНКЦИИ </a:t>
            </a:r>
            <a:r>
              <a:rPr lang="en-US" sz="3200" b="1" dirty="0">
                <a:latin typeface="Arial Narrow" panose="020B0606020202030204" pitchFamily="34" charset="0"/>
              </a:rPr>
              <a:t>SARAS</a:t>
            </a:r>
            <a:endParaRPr lang="en-US" sz="3200" dirty="0">
              <a:latin typeface="BPG Nino Mtavruli" panose="02000506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756" y="3330982"/>
            <a:ext cx="3620912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реестром аудиторов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Мониторинг системы контроля качества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Перевод/ внедрение стандартов аудита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Расследование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6525" y="3324672"/>
            <a:ext cx="3523896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порталом отчетности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Анализ и рассмотрение финансовых отчетов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Перевод/внедрение стандартов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Методологические рекомендации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56" y="5207354"/>
            <a:ext cx="3620911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Внедрение профессиональных стандартов образования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Официальные программы сертификации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Мониторинг профессиональных организаций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755" y="1972350"/>
            <a:ext cx="3620911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Департамент надзора за аудитом и  профессиональным образованием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752" y="1972350"/>
            <a:ext cx="352389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Департамент надзора за бухгалтерским учетом и отчетностью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5267" y="670458"/>
            <a:ext cx="2783944" cy="1138773"/>
          </a:xfrm>
          <a:prstGeom prst="rect">
            <a:avLst/>
          </a:prstGeom>
          <a:solidFill>
            <a:srgbClr val="FE862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ka-GE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ru-RU" sz="2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Правление 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ka-GE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2087764"/>
            <a:ext cx="2794528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ru-RU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Администрация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933" y="1472257"/>
            <a:ext cx="7594599" cy="30777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Глава</a:t>
            </a:r>
            <a:r>
              <a:rPr lang="en-US" sz="1400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1400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SARAS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3283007"/>
            <a:ext cx="2794000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по рассмотрению споров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Международные отношения</a:t>
            </a:r>
            <a:endParaRPr lang="en-US" sz="1400" dirty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Введение в действие (правоприменение)</a:t>
            </a:r>
            <a:endParaRPr lang="ka-GE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/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3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"/>
            <a:ext cx="12192000" cy="6847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7" y="-356925"/>
            <a:ext cx="10972800" cy="111864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РОЛЬ ПРОФЕССИОНАЛЬНЫХ ОРГАНИЗАЦИЙ </a:t>
            </a:r>
            <a:endParaRPr lang="en-US" sz="3200" dirty="0">
              <a:latin typeface="BPG Nino Mtavruli" panose="0200050600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2771" y="1164772"/>
            <a:ext cx="11364686" cy="483325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lnSpc>
                <a:spcPct val="150000"/>
              </a:lnSpc>
              <a:buClr>
                <a:schemeClr val="tx2"/>
              </a:buClr>
              <a:buNone/>
            </a:pPr>
            <a:endParaRPr lang="ka-GE" sz="2000" dirty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9984110"/>
              </p:ext>
            </p:extLst>
          </p:nvPr>
        </p:nvGraphicFramePr>
        <p:xfrm>
          <a:off x="599161" y="1778496"/>
          <a:ext cx="9727094" cy="390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6496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448" y="962285"/>
            <a:ext cx="10211102" cy="532311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09598" y="139093"/>
            <a:ext cx="10972800" cy="707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КЛЮЧЕВЫЕ  ДАТЫ</a:t>
            </a:r>
            <a:r>
              <a:rPr lang="en-US" sz="3600" b="1" spc="-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ru-RU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ПОСЛЕ СОЗДАНИЯ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4365" y="1204169"/>
            <a:ext cx="98432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Законодательный акт о страховании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профессиональной ответственности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октябрь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Реестр аудиторов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	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- 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ноябрь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Временные разрешения на аудит 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субъектов общественного интереса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декабрь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2016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Членство в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IFIAR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		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апрель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  <a:p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QCSM				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- 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июль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Стандарт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CPD 				-  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август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  <a:p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eServices.RS.ge				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сентябрь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  <a:p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Стандарт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IPD		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сентябрь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  <a:p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reportal.ge					-	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ноябрь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3055069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"/>
            <a:ext cx="12192000" cy="684718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319647" y="3555771"/>
            <a:ext cx="1567545" cy="2073766"/>
          </a:xfrm>
          <a:prstGeom prst="roundRect">
            <a:avLst/>
          </a:prstGeom>
          <a:solidFill>
            <a:srgbClr val="FE862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654141" y="3556893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977738" y="3551410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09333" y="3565037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302784" y="3565037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11855" y="3565037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3400" y="1327852"/>
            <a:ext cx="3559629" cy="16004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594" y="3565037"/>
            <a:ext cx="1567545" cy="20737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594" y="1327852"/>
            <a:ext cx="11658599" cy="4160167"/>
            <a:chOff x="243367" y="1327852"/>
            <a:chExt cx="11643494" cy="4160167"/>
          </a:xfrm>
        </p:grpSpPr>
        <p:sp>
          <p:nvSpPr>
            <p:cNvPr id="6" name="Rectangle 5"/>
            <p:cNvSpPr/>
            <p:nvPr/>
          </p:nvSpPr>
          <p:spPr>
            <a:xfrm>
              <a:off x="657704" y="1327852"/>
              <a:ext cx="10974129" cy="16004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chilly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8404" tIns="138404" rIns="138404" bIns="13840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SARAS.GOV.GE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367" y="3559628"/>
              <a:ext cx="1565514" cy="174171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Новости и важные даты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24447" y="3428996"/>
              <a:ext cx="1565514" cy="182880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Реестры аудиторов и аудиторских организаций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9726" y="3341908"/>
              <a:ext cx="1565514" cy="18723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Стандарты аудита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Стандарты профессионального образования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10983" y="3309258"/>
              <a:ext cx="1565004" cy="209005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Стандарты отчетности 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03359" y="3309257"/>
              <a:ext cx="1357909" cy="20900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Онлайн словарь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49281" y="3570511"/>
              <a:ext cx="1772065" cy="191750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Официальная сертификация и  программы непрерывного образования</a:t>
              </a:r>
              <a:endParaRPr lang="en-US" sz="1400" dirty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321346" y="3428998"/>
              <a:ext cx="1565515" cy="1698168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793" tIns="103793" rIns="103793" bIns="10379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400" kern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bg1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reportal.ge</a:t>
              </a: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4097" y="88114"/>
            <a:ext cx="10972800" cy="9906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Narrow" panose="020B0606020202030204" pitchFamily="34" charset="0"/>
              </a:rPr>
              <a:t>ПРОДУКТЫ </a:t>
            </a:r>
            <a:r>
              <a:rPr lang="en-US" sz="4000" b="1" dirty="0">
                <a:latin typeface="Arial Narrow" panose="020B0606020202030204" pitchFamily="34" charset="0"/>
              </a:rPr>
              <a:t>SARAS</a:t>
            </a:r>
            <a:endParaRPr lang="en-US" sz="4000" dirty="0"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91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464" y="611445"/>
            <a:ext cx="10293070" cy="563510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6" y="-394109"/>
            <a:ext cx="10363200" cy="1063431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ОСНОВНЫЕ ФАКТОРЫ УСПЕХА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–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ПОСЛЕ СОЗДАНИЯ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Nino Mtavruli" panose="02000506000000020004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321839"/>
              </p:ext>
            </p:extLst>
          </p:nvPr>
        </p:nvGraphicFramePr>
        <p:xfrm>
          <a:off x="3629980" y="719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5340" y="1280767"/>
            <a:ext cx="32619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Взятые обязательства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Коммуникация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360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Компромисс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Поддержка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6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16603</TotalTime>
  <Words>280</Words>
  <Application>Microsoft Office PowerPoint</Application>
  <PresentationFormat>Широкий екран</PresentationFormat>
  <Paragraphs>131</Paragraphs>
  <Slides>12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3" baseType="lpstr">
      <vt:lpstr>Arial</vt:lpstr>
      <vt:lpstr>Century Gothic</vt:lpstr>
      <vt:lpstr>Wingdings</vt:lpstr>
      <vt:lpstr>Courier New</vt:lpstr>
      <vt:lpstr>BPG Nino Mtavruli</vt:lpstr>
      <vt:lpstr>Calibri</vt:lpstr>
      <vt:lpstr>DejaVu Sans</vt:lpstr>
      <vt:lpstr>Sylfaen</vt:lpstr>
      <vt:lpstr>Palatino Linotype</vt:lpstr>
      <vt:lpstr>Arial Narrow</vt:lpstr>
      <vt:lpstr>Executive</vt:lpstr>
      <vt:lpstr>Презентація PowerPoint</vt:lpstr>
      <vt:lpstr>Презентація PowerPoint</vt:lpstr>
      <vt:lpstr>КЛЮЧЕВЫЕ ФАКТОРЫ – ДО СОЗДАНИЯ </vt:lpstr>
      <vt:lpstr>ОРГАНИЗАЦИЯ</vt:lpstr>
      <vt:lpstr>СТРУКТУРА И ФУНКЦИИ SARAS</vt:lpstr>
      <vt:lpstr>РОЛЬ ПРОФЕССИОНАЛЬНЫХ ОРГАНИЗАЦИЙ </vt:lpstr>
      <vt:lpstr>Презентація PowerPoint</vt:lpstr>
      <vt:lpstr>ПРОДУКТЫ SARAS</vt:lpstr>
      <vt:lpstr>ОСНОВНЫЕ ФАКТОРЫ УСПЕХА – ПОСЛЕ СОЗДАНИЯ </vt:lpstr>
      <vt:lpstr>Миссия:   Поддержка эффективного процесса принятия решений на основании надежных источников информации  ВИЗИЯ: Грузия должна стать более надежной и привлекательной страной для бизнеса и трудоустройства   ЦЕННОСТИ:   - Профессионализм, быстрое реагирование, объективность   -  Поддержка образования, качества и развития   -  Сотрудничество ради достижения общих целей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უდიტისა და ფინანსური აღრიცხვის რეფორმის კონცეფცია</dc:title>
  <dc:creator>Nino Bokeria</dc:creator>
  <cp:lastModifiedBy>PC</cp:lastModifiedBy>
  <cp:revision>1280</cp:revision>
  <dcterms:created xsi:type="dcterms:W3CDTF">2015-06-30T09:38:42Z</dcterms:created>
  <dcterms:modified xsi:type="dcterms:W3CDTF">2017-09-27T09:09:23Z</dcterms:modified>
</cp:coreProperties>
</file>