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6.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7.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7" r:id="rId1"/>
    <p:sldMasterId id="2147483896" r:id="rId2"/>
    <p:sldMasterId id="2147483818" r:id="rId3"/>
    <p:sldMasterId id="2147483829" r:id="rId4"/>
    <p:sldMasterId id="2147483840" r:id="rId5"/>
    <p:sldMasterId id="2147483862" r:id="rId6"/>
    <p:sldMasterId id="2147483873" r:id="rId7"/>
    <p:sldMasterId id="2147483884" r:id="rId8"/>
  </p:sldMasterIdLst>
  <p:notesMasterIdLst>
    <p:notesMasterId r:id="rId29"/>
  </p:notesMasterIdLst>
  <p:handoutMasterIdLst>
    <p:handoutMasterId r:id="rId30"/>
  </p:handoutMasterIdLst>
  <p:sldIdLst>
    <p:sldId id="264" r:id="rId9"/>
    <p:sldId id="259" r:id="rId10"/>
    <p:sldId id="323" r:id="rId11"/>
    <p:sldId id="324" r:id="rId12"/>
    <p:sldId id="325" r:id="rId13"/>
    <p:sldId id="326" r:id="rId14"/>
    <p:sldId id="327" r:id="rId15"/>
    <p:sldId id="328" r:id="rId16"/>
    <p:sldId id="329" r:id="rId17"/>
    <p:sldId id="330" r:id="rId18"/>
    <p:sldId id="317" r:id="rId19"/>
    <p:sldId id="308" r:id="rId20"/>
    <p:sldId id="312" r:id="rId21"/>
    <p:sldId id="311" r:id="rId22"/>
    <p:sldId id="313" r:id="rId23"/>
    <p:sldId id="318" r:id="rId24"/>
    <p:sldId id="314" r:id="rId25"/>
    <p:sldId id="315" r:id="rId26"/>
    <p:sldId id="316" r:id="rId27"/>
    <p:sldId id="319"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8D28"/>
    <a:srgbClr val="FF6600"/>
    <a:srgbClr val="ED1B24"/>
    <a:srgbClr val="000000"/>
    <a:srgbClr val="8C8D90"/>
    <a:srgbClr val="ED1C24"/>
    <a:srgbClr val="0057A4"/>
    <a:srgbClr val="00AB51"/>
    <a:srgbClr val="FFFFFF"/>
    <a:srgbClr val="012E5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83" autoAdjust="0"/>
    <p:restoredTop sz="94434" autoAdjust="0"/>
  </p:normalViewPr>
  <p:slideViewPr>
    <p:cSldViewPr snapToGrid="0">
      <p:cViewPr>
        <p:scale>
          <a:sx n="57" d="100"/>
          <a:sy n="57" d="100"/>
        </p:scale>
        <p:origin x="-444" y="232"/>
      </p:cViewPr>
      <p:guideLst>
        <p:guide orient="horz" pos="2160"/>
        <p:guide pos="3840"/>
      </p:guideLst>
    </p:cSldViewPr>
  </p:slideViewPr>
  <p:notesTextViewPr>
    <p:cViewPr>
      <p:scale>
        <a:sx n="1" d="1"/>
        <a:sy n="1" d="1"/>
      </p:scale>
      <p:origin x="0" y="0"/>
    </p:cViewPr>
  </p:notesTextViewPr>
  <p:notesViewPr>
    <p:cSldViewPr snapToGrid="0">
      <p:cViewPr varScale="1">
        <p:scale>
          <a:sx n="87" d="100"/>
          <a:sy n="87" d="100"/>
        </p:scale>
        <p:origin x="3762"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handoutMaster" Target="handoutMasters/handoutMaster1.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n Hooper" userId="7756987e-1a74-48de-9ed8-ad5aad33d242" providerId="ADAL" clId="{BA574DA7-7817-48F3-8166-D40157EBC999}"/>
    <pc:docChg chg="custSel addSld delSld modSld sldOrd modMainMaster">
      <pc:chgData name="Jon Hooper" userId="7756987e-1a74-48de-9ed8-ad5aad33d242" providerId="ADAL" clId="{BA574DA7-7817-48F3-8166-D40157EBC999}" dt="2017-09-28T13:36:46.037" v="2069" actId="20577"/>
      <pc:docMkLst>
        <pc:docMk/>
      </pc:docMkLst>
      <pc:sldChg chg="modSp">
        <pc:chgData name="Jon Hooper" userId="7756987e-1a74-48de-9ed8-ad5aad33d242" providerId="ADAL" clId="{BA574DA7-7817-48F3-8166-D40157EBC999}" dt="2017-09-26T11:24:38.238" v="1418" actId="20577"/>
        <pc:sldMkLst>
          <pc:docMk/>
          <pc:sldMk cId="2563481469" sldId="259"/>
        </pc:sldMkLst>
        <pc:spChg chg="mod">
          <ac:chgData name="Jon Hooper" userId="7756987e-1a74-48de-9ed8-ad5aad33d242" providerId="ADAL" clId="{BA574DA7-7817-48F3-8166-D40157EBC999}" dt="2017-09-26T11:24:38.238" v="1418" actId="20577"/>
          <ac:spMkLst>
            <pc:docMk/>
            <pc:sldMk cId="2563481469" sldId="259"/>
            <ac:spMk id="4" creationId="{00000000-0000-0000-0000-000000000000}"/>
          </ac:spMkLst>
        </pc:spChg>
      </pc:sldChg>
      <pc:sldChg chg="modSp">
        <pc:chgData name="Jon Hooper" userId="7756987e-1a74-48de-9ed8-ad5aad33d242" providerId="ADAL" clId="{BA574DA7-7817-48F3-8166-D40157EBC999}" dt="2017-09-26T08:13:47.492" v="67" actId="1036"/>
        <pc:sldMkLst>
          <pc:docMk/>
          <pc:sldMk cId="2076967545" sldId="264"/>
        </pc:sldMkLst>
        <pc:spChg chg="mod">
          <ac:chgData name="Jon Hooper" userId="7756987e-1a74-48de-9ed8-ad5aad33d242" providerId="ADAL" clId="{BA574DA7-7817-48F3-8166-D40157EBC999}" dt="2017-09-26T08:13:25.271" v="10" actId="1076"/>
          <ac:spMkLst>
            <pc:docMk/>
            <pc:sldMk cId="2076967545" sldId="264"/>
            <ac:spMk id="2" creationId="{00000000-0000-0000-0000-000000000000}"/>
          </ac:spMkLst>
        </pc:spChg>
        <pc:spChg chg="mod">
          <ac:chgData name="Jon Hooper" userId="7756987e-1a74-48de-9ed8-ad5aad33d242" providerId="ADAL" clId="{BA574DA7-7817-48F3-8166-D40157EBC999}" dt="2017-09-26T08:13:42.883" v="49" actId="1036"/>
          <ac:spMkLst>
            <pc:docMk/>
            <pc:sldMk cId="2076967545" sldId="264"/>
            <ac:spMk id="4" creationId="{00000000-0000-0000-0000-000000000000}"/>
          </ac:spMkLst>
        </pc:spChg>
        <pc:spChg chg="mod">
          <ac:chgData name="Jon Hooper" userId="7756987e-1a74-48de-9ed8-ad5aad33d242" providerId="ADAL" clId="{BA574DA7-7817-48F3-8166-D40157EBC999}" dt="2017-09-26T08:13:47.492" v="67" actId="1036"/>
          <ac:spMkLst>
            <pc:docMk/>
            <pc:sldMk cId="2076967545" sldId="264"/>
            <ac:spMk id="5" creationId="{00000000-0000-0000-0000-000000000000}"/>
          </ac:spMkLst>
        </pc:spChg>
      </pc:sldChg>
      <pc:sldChg chg="del">
        <pc:chgData name="Jon Hooper" userId="7756987e-1a74-48de-9ed8-ad5aad33d242" providerId="ADAL" clId="{BA574DA7-7817-48F3-8166-D40157EBC999}" dt="2017-09-28T09:59:33.239" v="1448" actId="2696"/>
        <pc:sldMkLst>
          <pc:docMk/>
          <pc:sldMk cId="4260665918" sldId="307"/>
        </pc:sldMkLst>
      </pc:sldChg>
      <pc:sldChg chg="modSp">
        <pc:chgData name="Jon Hooper" userId="7756987e-1a74-48de-9ed8-ad5aad33d242" providerId="ADAL" clId="{BA574DA7-7817-48F3-8166-D40157EBC999}" dt="2017-09-28T09:57:19.136" v="1447" actId="20577"/>
        <pc:sldMkLst>
          <pc:docMk/>
          <pc:sldMk cId="406883009" sldId="308"/>
        </pc:sldMkLst>
        <pc:spChg chg="mod">
          <ac:chgData name="Jon Hooper" userId="7756987e-1a74-48de-9ed8-ad5aad33d242" providerId="ADAL" clId="{BA574DA7-7817-48F3-8166-D40157EBC999}" dt="2017-09-28T09:57:19.136" v="1447" actId="20577"/>
          <ac:spMkLst>
            <pc:docMk/>
            <pc:sldMk cId="406883009" sldId="308"/>
            <ac:spMk id="3" creationId="{00000000-0000-0000-0000-000000000000}"/>
          </ac:spMkLst>
        </pc:spChg>
      </pc:sldChg>
      <pc:sldChg chg="modSp del">
        <pc:chgData name="Jon Hooper" userId="7756987e-1a74-48de-9ed8-ad5aad33d242" providerId="ADAL" clId="{BA574DA7-7817-48F3-8166-D40157EBC999}" dt="2017-09-28T09:56:11.524" v="1420" actId="2696"/>
        <pc:sldMkLst>
          <pc:docMk/>
          <pc:sldMk cId="3236051312" sldId="310"/>
        </pc:sldMkLst>
        <pc:spChg chg="mod">
          <ac:chgData name="Jon Hooper" userId="7756987e-1a74-48de-9ed8-ad5aad33d242" providerId="ADAL" clId="{BA574DA7-7817-48F3-8166-D40157EBC999}" dt="2017-09-26T09:03:36.980" v="379" actId="27636"/>
          <ac:spMkLst>
            <pc:docMk/>
            <pc:sldMk cId="3236051312" sldId="310"/>
            <ac:spMk id="3" creationId="{00000000-0000-0000-0000-000000000000}"/>
          </ac:spMkLst>
        </pc:spChg>
      </pc:sldChg>
      <pc:sldChg chg="modSp">
        <pc:chgData name="Jon Hooper" userId="7756987e-1a74-48de-9ed8-ad5aad33d242" providerId="ADAL" clId="{BA574DA7-7817-48F3-8166-D40157EBC999}" dt="2017-09-26T08:14:56.511" v="159" actId="27636"/>
        <pc:sldMkLst>
          <pc:docMk/>
          <pc:sldMk cId="1158114849" sldId="311"/>
        </pc:sldMkLst>
        <pc:spChg chg="mod">
          <ac:chgData name="Jon Hooper" userId="7756987e-1a74-48de-9ed8-ad5aad33d242" providerId="ADAL" clId="{BA574DA7-7817-48F3-8166-D40157EBC999}" dt="2017-09-26T08:14:56.511" v="159" actId="27636"/>
          <ac:spMkLst>
            <pc:docMk/>
            <pc:sldMk cId="1158114849" sldId="311"/>
            <ac:spMk id="3" creationId="{00000000-0000-0000-0000-000000000000}"/>
          </ac:spMkLst>
        </pc:spChg>
      </pc:sldChg>
      <pc:sldChg chg="modSp ord">
        <pc:chgData name="Jon Hooper" userId="7756987e-1a74-48de-9ed8-ad5aad33d242" providerId="ADAL" clId="{BA574DA7-7817-48F3-8166-D40157EBC999}" dt="2017-09-28T09:56:33.596" v="1421" actId="2696"/>
        <pc:sldMkLst>
          <pc:docMk/>
          <pc:sldMk cId="144757830" sldId="312"/>
        </pc:sldMkLst>
        <pc:spChg chg="mod">
          <ac:chgData name="Jon Hooper" userId="7756987e-1a74-48de-9ed8-ad5aad33d242" providerId="ADAL" clId="{BA574DA7-7817-48F3-8166-D40157EBC999}" dt="2017-09-26T09:04:26.757" v="391" actId="1036"/>
          <ac:spMkLst>
            <pc:docMk/>
            <pc:sldMk cId="144757830" sldId="312"/>
            <ac:spMk id="3" creationId="{00000000-0000-0000-0000-000000000000}"/>
          </ac:spMkLst>
        </pc:spChg>
      </pc:sldChg>
      <pc:sldChg chg="modSp">
        <pc:chgData name="Jon Hooper" userId="7756987e-1a74-48de-9ed8-ad5aad33d242" providerId="ADAL" clId="{BA574DA7-7817-48F3-8166-D40157EBC999}" dt="2017-09-26T09:04:35.385" v="393" actId="1076"/>
        <pc:sldMkLst>
          <pc:docMk/>
          <pc:sldMk cId="2207441787" sldId="313"/>
        </pc:sldMkLst>
        <pc:spChg chg="mod">
          <ac:chgData name="Jon Hooper" userId="7756987e-1a74-48de-9ed8-ad5aad33d242" providerId="ADAL" clId="{BA574DA7-7817-48F3-8166-D40157EBC999}" dt="2017-09-26T09:04:35.385" v="393" actId="1076"/>
          <ac:spMkLst>
            <pc:docMk/>
            <pc:sldMk cId="2207441787" sldId="313"/>
            <ac:spMk id="3" creationId="{00000000-0000-0000-0000-000000000000}"/>
          </ac:spMkLst>
        </pc:spChg>
      </pc:sldChg>
      <pc:sldChg chg="modSp">
        <pc:chgData name="Jon Hooper" userId="7756987e-1a74-48de-9ed8-ad5aad33d242" providerId="ADAL" clId="{BA574DA7-7817-48F3-8166-D40157EBC999}" dt="2017-09-26T09:05:01.795" v="466" actId="1036"/>
        <pc:sldMkLst>
          <pc:docMk/>
          <pc:sldMk cId="454762524" sldId="314"/>
        </pc:sldMkLst>
        <pc:spChg chg="mod">
          <ac:chgData name="Jon Hooper" userId="7756987e-1a74-48de-9ed8-ad5aad33d242" providerId="ADAL" clId="{BA574DA7-7817-48F3-8166-D40157EBC999}" dt="2017-09-26T09:05:01.795" v="466" actId="1036"/>
          <ac:spMkLst>
            <pc:docMk/>
            <pc:sldMk cId="454762524" sldId="314"/>
            <ac:spMk id="3" creationId="{00000000-0000-0000-0000-000000000000}"/>
          </ac:spMkLst>
        </pc:spChg>
      </pc:sldChg>
      <pc:sldChg chg="modSp">
        <pc:chgData name="Jon Hooper" userId="7756987e-1a74-48de-9ed8-ad5aad33d242" providerId="ADAL" clId="{BA574DA7-7817-48F3-8166-D40157EBC999}" dt="2017-09-26T09:05:23.634" v="486" actId="1036"/>
        <pc:sldMkLst>
          <pc:docMk/>
          <pc:sldMk cId="4192551804" sldId="315"/>
        </pc:sldMkLst>
        <pc:spChg chg="mod">
          <ac:chgData name="Jon Hooper" userId="7756987e-1a74-48de-9ed8-ad5aad33d242" providerId="ADAL" clId="{BA574DA7-7817-48F3-8166-D40157EBC999}" dt="2017-09-26T09:05:23.634" v="486" actId="1036"/>
          <ac:spMkLst>
            <pc:docMk/>
            <pc:sldMk cId="4192551804" sldId="315"/>
            <ac:spMk id="3" creationId="{00000000-0000-0000-0000-000000000000}"/>
          </ac:spMkLst>
        </pc:spChg>
      </pc:sldChg>
      <pc:sldChg chg="modSp">
        <pc:chgData name="Jon Hooper" userId="7756987e-1a74-48de-9ed8-ad5aad33d242" providerId="ADAL" clId="{BA574DA7-7817-48F3-8166-D40157EBC999}" dt="2017-09-26T09:05:39.394" v="515" actId="1036"/>
        <pc:sldMkLst>
          <pc:docMk/>
          <pc:sldMk cId="123435998" sldId="316"/>
        </pc:sldMkLst>
        <pc:spChg chg="mod">
          <ac:chgData name="Jon Hooper" userId="7756987e-1a74-48de-9ed8-ad5aad33d242" providerId="ADAL" clId="{BA574DA7-7817-48F3-8166-D40157EBC999}" dt="2017-09-26T09:05:39.394" v="515" actId="1036"/>
          <ac:spMkLst>
            <pc:docMk/>
            <pc:sldMk cId="123435998" sldId="316"/>
            <ac:spMk id="3" creationId="{00000000-0000-0000-0000-000000000000}"/>
          </ac:spMkLst>
        </pc:spChg>
      </pc:sldChg>
      <pc:sldChg chg="modSp">
        <pc:chgData name="Jon Hooper" userId="7756987e-1a74-48de-9ed8-ad5aad33d242" providerId="ADAL" clId="{BA574DA7-7817-48F3-8166-D40157EBC999}" dt="2017-09-26T08:14:56.449" v="156" actId="27636"/>
        <pc:sldMkLst>
          <pc:docMk/>
          <pc:sldMk cId="2935135541" sldId="317"/>
        </pc:sldMkLst>
        <pc:spChg chg="mod">
          <ac:chgData name="Jon Hooper" userId="7756987e-1a74-48de-9ed8-ad5aad33d242" providerId="ADAL" clId="{BA574DA7-7817-48F3-8166-D40157EBC999}" dt="2017-09-26T08:14:56.449" v="156" actId="27636"/>
          <ac:spMkLst>
            <pc:docMk/>
            <pc:sldMk cId="2935135541" sldId="317"/>
            <ac:spMk id="3" creationId="{00000000-0000-0000-0000-000000000000}"/>
          </ac:spMkLst>
        </pc:spChg>
      </pc:sldChg>
      <pc:sldChg chg="modSp">
        <pc:chgData name="Jon Hooper" userId="7756987e-1a74-48de-9ed8-ad5aad33d242" providerId="ADAL" clId="{BA574DA7-7817-48F3-8166-D40157EBC999}" dt="2017-09-28T13:36:46.037" v="2069" actId="20577"/>
        <pc:sldMkLst>
          <pc:docMk/>
          <pc:sldMk cId="2509675013" sldId="318"/>
        </pc:sldMkLst>
        <pc:spChg chg="mod">
          <ac:chgData name="Jon Hooper" userId="7756987e-1a74-48de-9ed8-ad5aad33d242" providerId="ADAL" clId="{BA574DA7-7817-48F3-8166-D40157EBC999}" dt="2017-09-26T09:04:43.106" v="402" actId="1036"/>
          <ac:spMkLst>
            <pc:docMk/>
            <pc:sldMk cId="2509675013" sldId="318"/>
            <ac:spMk id="2" creationId="{00000000-0000-0000-0000-000000000000}"/>
          </ac:spMkLst>
        </pc:spChg>
        <pc:spChg chg="mod">
          <ac:chgData name="Jon Hooper" userId="7756987e-1a74-48de-9ed8-ad5aad33d242" providerId="ADAL" clId="{BA574DA7-7817-48F3-8166-D40157EBC999}" dt="2017-09-28T13:36:46.037" v="2069" actId="20577"/>
          <ac:spMkLst>
            <pc:docMk/>
            <pc:sldMk cId="2509675013" sldId="318"/>
            <ac:spMk id="3" creationId="{00000000-0000-0000-0000-000000000000}"/>
          </ac:spMkLst>
        </pc:spChg>
      </pc:sldChg>
      <pc:sldChg chg="modSp">
        <pc:chgData name="Jon Hooper" userId="7756987e-1a74-48de-9ed8-ad5aad33d242" providerId="ADAL" clId="{BA574DA7-7817-48F3-8166-D40157EBC999}" dt="2017-09-26T09:34:37.923" v="1139" actId="20577"/>
        <pc:sldMkLst>
          <pc:docMk/>
          <pc:sldMk cId="3728765554" sldId="319"/>
        </pc:sldMkLst>
        <pc:spChg chg="mod">
          <ac:chgData name="Jon Hooper" userId="7756987e-1a74-48de-9ed8-ad5aad33d242" providerId="ADAL" clId="{BA574DA7-7817-48F3-8166-D40157EBC999}" dt="2017-09-26T09:08:05.413" v="556" actId="20577"/>
          <ac:spMkLst>
            <pc:docMk/>
            <pc:sldMk cId="3728765554" sldId="319"/>
            <ac:spMk id="2" creationId="{00000000-0000-0000-0000-000000000000}"/>
          </ac:spMkLst>
        </pc:spChg>
        <pc:spChg chg="mod">
          <ac:chgData name="Jon Hooper" userId="7756987e-1a74-48de-9ed8-ad5aad33d242" providerId="ADAL" clId="{BA574DA7-7817-48F3-8166-D40157EBC999}" dt="2017-09-26T09:34:37.923" v="1139" actId="20577"/>
          <ac:spMkLst>
            <pc:docMk/>
            <pc:sldMk cId="3728765554" sldId="319"/>
            <ac:spMk id="3" creationId="{00000000-0000-0000-0000-000000000000}"/>
          </ac:spMkLst>
        </pc:spChg>
      </pc:sldChg>
      <pc:sldChg chg="modSp del">
        <pc:chgData name="Jon Hooper" userId="7756987e-1a74-48de-9ed8-ad5aad33d242" providerId="ADAL" clId="{BA574DA7-7817-48F3-8166-D40157EBC999}" dt="2017-09-26T09:04:11.123" v="380" actId="2696"/>
        <pc:sldMkLst>
          <pc:docMk/>
          <pc:sldMk cId="3410778880" sldId="320"/>
        </pc:sldMkLst>
        <pc:spChg chg="mod">
          <ac:chgData name="Jon Hooper" userId="7756987e-1a74-48de-9ed8-ad5aad33d242" providerId="ADAL" clId="{BA574DA7-7817-48F3-8166-D40157EBC999}" dt="2017-09-26T08:14:56.480" v="157" actId="27636"/>
          <ac:spMkLst>
            <pc:docMk/>
            <pc:sldMk cId="3410778880" sldId="320"/>
            <ac:spMk id="3" creationId="{00000000-0000-0000-0000-000000000000}"/>
          </ac:spMkLst>
        </pc:spChg>
      </pc:sldChg>
      <pc:sldChg chg="del">
        <pc:chgData name="Jon Hooper" userId="7756987e-1a74-48de-9ed8-ad5aad33d242" providerId="ADAL" clId="{BA574DA7-7817-48F3-8166-D40157EBC999}" dt="2017-09-26T09:04:13.424" v="381" actId="2696"/>
        <pc:sldMkLst>
          <pc:docMk/>
          <pc:sldMk cId="739624591" sldId="321"/>
        </pc:sldMkLst>
      </pc:sldChg>
      <pc:sldChg chg="modSp del">
        <pc:chgData name="Jon Hooper" userId="7756987e-1a74-48de-9ed8-ad5aad33d242" providerId="ADAL" clId="{BA574DA7-7817-48F3-8166-D40157EBC999}" dt="2017-09-26T09:04:17.445" v="382" actId="2696"/>
        <pc:sldMkLst>
          <pc:docMk/>
          <pc:sldMk cId="2796204757" sldId="322"/>
        </pc:sldMkLst>
        <pc:spChg chg="mod">
          <ac:chgData name="Jon Hooper" userId="7756987e-1a74-48de-9ed8-ad5aad33d242" providerId="ADAL" clId="{BA574DA7-7817-48F3-8166-D40157EBC999}" dt="2017-09-26T08:14:56.496" v="158" actId="27636"/>
          <ac:spMkLst>
            <pc:docMk/>
            <pc:sldMk cId="2796204757" sldId="322"/>
            <ac:spMk id="3" creationId="{00000000-0000-0000-0000-000000000000}"/>
          </ac:spMkLst>
        </pc:spChg>
      </pc:sldChg>
      <pc:sldChg chg="modSp">
        <pc:chgData name="Jon Hooper" userId="7756987e-1a74-48de-9ed8-ad5aad33d242" providerId="ADAL" clId="{BA574DA7-7817-48F3-8166-D40157EBC999}" dt="2017-09-26T08:18:00.123" v="194" actId="113"/>
        <pc:sldMkLst>
          <pc:docMk/>
          <pc:sldMk cId="2494653130" sldId="323"/>
        </pc:sldMkLst>
        <pc:spChg chg="mod">
          <ac:chgData name="Jon Hooper" userId="7756987e-1a74-48de-9ed8-ad5aad33d242" providerId="ADAL" clId="{BA574DA7-7817-48F3-8166-D40157EBC999}" dt="2017-09-26T08:17:04.267" v="187" actId="20577"/>
          <ac:spMkLst>
            <pc:docMk/>
            <pc:sldMk cId="2494653130" sldId="323"/>
            <ac:spMk id="2" creationId="{00000000-0000-0000-0000-000000000000}"/>
          </ac:spMkLst>
        </pc:spChg>
        <pc:graphicFrameChg chg="mod">
          <ac:chgData name="Jon Hooper" userId="7756987e-1a74-48de-9ed8-ad5aad33d242" providerId="ADAL" clId="{BA574DA7-7817-48F3-8166-D40157EBC999}" dt="2017-09-26T08:18:00.123" v="194" actId="113"/>
          <ac:graphicFrameMkLst>
            <pc:docMk/>
            <pc:sldMk cId="2494653130" sldId="323"/>
            <ac:graphicFrameMk id="4" creationId="{00000000-0000-0000-0000-000000000000}"/>
          </ac:graphicFrameMkLst>
        </pc:graphicFrameChg>
      </pc:sldChg>
      <pc:sldChg chg="modSp">
        <pc:chgData name="Jon Hooper" userId="7756987e-1a74-48de-9ed8-ad5aad33d242" providerId="ADAL" clId="{BA574DA7-7817-48F3-8166-D40157EBC999}" dt="2017-09-26T08:18:55.672" v="199" actId="113"/>
        <pc:sldMkLst>
          <pc:docMk/>
          <pc:sldMk cId="1630631672" sldId="324"/>
        </pc:sldMkLst>
        <pc:spChg chg="mod">
          <ac:chgData name="Jon Hooper" userId="7756987e-1a74-48de-9ed8-ad5aad33d242" providerId="ADAL" clId="{BA574DA7-7817-48F3-8166-D40157EBC999}" dt="2017-09-26T08:18:55.672" v="199" actId="113"/>
          <ac:spMkLst>
            <pc:docMk/>
            <pc:sldMk cId="1630631672" sldId="324"/>
            <ac:spMk id="3" creationId="{00000000-0000-0000-0000-000000000000}"/>
          </ac:spMkLst>
        </pc:spChg>
      </pc:sldChg>
      <pc:sldChg chg="modSp">
        <pc:chgData name="Jon Hooper" userId="7756987e-1a74-48de-9ed8-ad5aad33d242" providerId="ADAL" clId="{BA574DA7-7817-48F3-8166-D40157EBC999}" dt="2017-09-26T08:18:20.549" v="195" actId="113"/>
        <pc:sldMkLst>
          <pc:docMk/>
          <pc:sldMk cId="2024132194" sldId="325"/>
        </pc:sldMkLst>
        <pc:graphicFrameChg chg="mod">
          <ac:chgData name="Jon Hooper" userId="7756987e-1a74-48de-9ed8-ad5aad33d242" providerId="ADAL" clId="{BA574DA7-7817-48F3-8166-D40157EBC999}" dt="2017-09-26T08:18:20.549" v="195" actId="113"/>
          <ac:graphicFrameMkLst>
            <pc:docMk/>
            <pc:sldMk cId="2024132194" sldId="325"/>
            <ac:graphicFrameMk id="4" creationId="{00000000-0000-0000-0000-000000000000}"/>
          </ac:graphicFrameMkLst>
        </pc:graphicFrameChg>
      </pc:sldChg>
      <pc:sldChg chg="modSp">
        <pc:chgData name="Jon Hooper" userId="7756987e-1a74-48de-9ed8-ad5aad33d242" providerId="ADAL" clId="{BA574DA7-7817-48F3-8166-D40157EBC999}" dt="2017-09-26T08:20:10.715" v="216" actId="113"/>
        <pc:sldMkLst>
          <pc:docMk/>
          <pc:sldMk cId="2969158366" sldId="326"/>
        </pc:sldMkLst>
        <pc:spChg chg="mod">
          <ac:chgData name="Jon Hooper" userId="7756987e-1a74-48de-9ed8-ad5aad33d242" providerId="ADAL" clId="{BA574DA7-7817-48F3-8166-D40157EBC999}" dt="2017-09-26T08:19:29.351" v="213" actId="1035"/>
          <ac:spMkLst>
            <pc:docMk/>
            <pc:sldMk cId="2969158366" sldId="326"/>
            <ac:spMk id="2" creationId="{00000000-0000-0000-0000-000000000000}"/>
          </ac:spMkLst>
        </pc:spChg>
        <pc:graphicFrameChg chg="mod">
          <ac:chgData name="Jon Hooper" userId="7756987e-1a74-48de-9ed8-ad5aad33d242" providerId="ADAL" clId="{BA574DA7-7817-48F3-8166-D40157EBC999}" dt="2017-09-26T08:20:10.715" v="216" actId="113"/>
          <ac:graphicFrameMkLst>
            <pc:docMk/>
            <pc:sldMk cId="2969158366" sldId="326"/>
            <ac:graphicFrameMk id="4" creationId="{00000000-0000-0000-0000-000000000000}"/>
          </ac:graphicFrameMkLst>
        </pc:graphicFrameChg>
      </pc:sldChg>
      <pc:sldChg chg="modSp">
        <pc:chgData name="Jon Hooper" userId="7756987e-1a74-48de-9ed8-ad5aad33d242" providerId="ADAL" clId="{BA574DA7-7817-48F3-8166-D40157EBC999}" dt="2017-09-26T08:25:30.666" v="350" actId="113"/>
        <pc:sldMkLst>
          <pc:docMk/>
          <pc:sldMk cId="1530708061" sldId="327"/>
        </pc:sldMkLst>
        <pc:spChg chg="mod">
          <ac:chgData name="Jon Hooper" userId="7756987e-1a74-48de-9ed8-ad5aad33d242" providerId="ADAL" clId="{BA574DA7-7817-48F3-8166-D40157EBC999}" dt="2017-09-26T08:21:45.662" v="300" actId="1036"/>
          <ac:spMkLst>
            <pc:docMk/>
            <pc:sldMk cId="1530708061" sldId="327"/>
            <ac:spMk id="2" creationId="{00000000-0000-0000-0000-000000000000}"/>
          </ac:spMkLst>
        </pc:spChg>
        <pc:graphicFrameChg chg="mod">
          <ac:chgData name="Jon Hooper" userId="7756987e-1a74-48de-9ed8-ad5aad33d242" providerId="ADAL" clId="{BA574DA7-7817-48F3-8166-D40157EBC999}" dt="2017-09-26T08:25:30.666" v="350" actId="113"/>
          <ac:graphicFrameMkLst>
            <pc:docMk/>
            <pc:sldMk cId="1530708061" sldId="327"/>
            <ac:graphicFrameMk id="5" creationId="{00000000-0000-0000-0000-000000000000}"/>
          </ac:graphicFrameMkLst>
        </pc:graphicFrameChg>
      </pc:sldChg>
      <pc:sldChg chg="modSp">
        <pc:chgData name="Jon Hooper" userId="7756987e-1a74-48de-9ed8-ad5aad33d242" providerId="ADAL" clId="{BA574DA7-7817-48F3-8166-D40157EBC999}" dt="2017-09-26T11:25:38.871" v="1419" actId="113"/>
        <pc:sldMkLst>
          <pc:docMk/>
          <pc:sldMk cId="1302651078" sldId="328"/>
        </pc:sldMkLst>
        <pc:spChg chg="mod">
          <ac:chgData name="Jon Hooper" userId="7756987e-1a74-48de-9ed8-ad5aad33d242" providerId="ADAL" clId="{BA574DA7-7817-48F3-8166-D40157EBC999}" dt="2017-09-26T11:25:38.871" v="1419" actId="113"/>
          <ac:spMkLst>
            <pc:docMk/>
            <pc:sldMk cId="1302651078" sldId="328"/>
            <ac:spMk id="3" creationId="{00000000-0000-0000-0000-000000000000}"/>
          </ac:spMkLst>
        </pc:spChg>
      </pc:sldChg>
      <pc:sldChg chg="modSp">
        <pc:chgData name="Jon Hooper" userId="7756987e-1a74-48de-9ed8-ad5aad33d242" providerId="ADAL" clId="{BA574DA7-7817-48F3-8166-D40157EBC999}" dt="2017-09-26T08:27:14.407" v="375" actId="113"/>
        <pc:sldMkLst>
          <pc:docMk/>
          <pc:sldMk cId="3225276063" sldId="329"/>
        </pc:sldMkLst>
        <pc:graphicFrameChg chg="mod">
          <ac:chgData name="Jon Hooper" userId="7756987e-1a74-48de-9ed8-ad5aad33d242" providerId="ADAL" clId="{BA574DA7-7817-48F3-8166-D40157EBC999}" dt="2017-09-26T08:27:14.407" v="375" actId="113"/>
          <ac:graphicFrameMkLst>
            <pc:docMk/>
            <pc:sldMk cId="3225276063" sldId="329"/>
            <ac:graphicFrameMk id="4" creationId="{00000000-0000-0000-0000-000000000000}"/>
          </ac:graphicFrameMkLst>
        </pc:graphicFrameChg>
      </pc:sldChg>
      <pc:sldChg chg="modSp add">
        <pc:chgData name="Jon Hooper" userId="7756987e-1a74-48de-9ed8-ad5aad33d242" providerId="ADAL" clId="{BA574DA7-7817-48F3-8166-D40157EBC999}" dt="2017-09-28T13:29:47.507" v="1876" actId="113"/>
        <pc:sldMkLst>
          <pc:docMk/>
          <pc:sldMk cId="3611149951" sldId="330"/>
        </pc:sldMkLst>
        <pc:spChg chg="mod">
          <ac:chgData name="Jon Hooper" userId="7756987e-1a74-48de-9ed8-ad5aad33d242" providerId="ADAL" clId="{BA574DA7-7817-48F3-8166-D40157EBC999}" dt="2017-09-28T13:24:08.952" v="1460" actId="20577"/>
          <ac:spMkLst>
            <pc:docMk/>
            <pc:sldMk cId="3611149951" sldId="330"/>
            <ac:spMk id="2" creationId="{00000000-0000-0000-0000-000000000000}"/>
          </ac:spMkLst>
        </pc:spChg>
        <pc:spChg chg="mod">
          <ac:chgData name="Jon Hooper" userId="7756987e-1a74-48de-9ed8-ad5aad33d242" providerId="ADAL" clId="{BA574DA7-7817-48F3-8166-D40157EBC999}" dt="2017-09-28T13:29:47.507" v="1876" actId="113"/>
          <ac:spMkLst>
            <pc:docMk/>
            <pc:sldMk cId="3611149951" sldId="330"/>
            <ac:spMk id="3" creationId="{00000000-0000-0000-0000-000000000000}"/>
          </ac:spMkLst>
        </pc:spChg>
      </pc:sldChg>
      <pc:sldMasterChg chg="delSldLayout modSldLayout">
        <pc:chgData name="Jon Hooper" userId="7756987e-1a74-48de-9ed8-ad5aad33d242" providerId="ADAL" clId="{BA574DA7-7817-48F3-8166-D40157EBC999}" dt="2017-09-26T08:15:38.762" v="173" actId="113"/>
        <pc:sldMasterMkLst>
          <pc:docMk/>
          <pc:sldMasterMk cId="775878042" sldId="2147483757"/>
        </pc:sldMasterMkLst>
        <pc:sldLayoutChg chg="addSp delSp modSp">
          <pc:chgData name="Jon Hooper" userId="7756987e-1a74-48de-9ed8-ad5aad33d242" providerId="ADAL" clId="{BA574DA7-7817-48F3-8166-D40157EBC999}" dt="2017-09-26T08:15:38.762" v="173" actId="113"/>
          <pc:sldLayoutMkLst>
            <pc:docMk/>
            <pc:sldMasterMk cId="775878042" sldId="2147483757"/>
            <pc:sldLayoutMk cId="2859528098" sldId="2147483761"/>
          </pc:sldLayoutMkLst>
          <pc:spChg chg="mod">
            <ac:chgData name="Jon Hooper" userId="7756987e-1a74-48de-9ed8-ad5aad33d242" providerId="ADAL" clId="{BA574DA7-7817-48F3-8166-D40157EBC999}" dt="2017-09-26T08:15:38.762" v="173" actId="113"/>
            <ac:spMkLst>
              <pc:docMk/>
              <pc:sldMasterMk cId="775878042" sldId="2147483757"/>
              <pc:sldLayoutMk cId="2859528098" sldId="2147483761"/>
              <ac:spMk id="2" creationId="{00000000-0000-0000-0000-000000000000}"/>
            </ac:spMkLst>
          </pc:spChg>
          <pc:spChg chg="mod">
            <ac:chgData name="Jon Hooper" userId="7756987e-1a74-48de-9ed8-ad5aad33d242" providerId="ADAL" clId="{BA574DA7-7817-48F3-8166-D40157EBC999}" dt="2017-09-26T08:14:56.311" v="153" actId="14100"/>
            <ac:spMkLst>
              <pc:docMk/>
              <pc:sldMasterMk cId="775878042" sldId="2147483757"/>
              <pc:sldLayoutMk cId="2859528098" sldId="2147483761"/>
              <ac:spMk id="3" creationId="{00000000-0000-0000-0000-000000000000}"/>
            </ac:spMkLst>
          </pc:spChg>
          <pc:spChg chg="mod">
            <ac:chgData name="Jon Hooper" userId="7756987e-1a74-48de-9ed8-ad5aad33d242" providerId="ADAL" clId="{BA574DA7-7817-48F3-8166-D40157EBC999}" dt="2017-09-26T08:14:41.509" v="110" actId="1036"/>
            <ac:spMkLst>
              <pc:docMk/>
              <pc:sldMasterMk cId="775878042" sldId="2147483757"/>
              <pc:sldLayoutMk cId="2859528098" sldId="2147483761"/>
              <ac:spMk id="8" creationId="{00000000-0000-0000-0000-000000000000}"/>
            </ac:spMkLst>
          </pc:spChg>
          <pc:spChg chg="add">
            <ac:chgData name="Jon Hooper" userId="7756987e-1a74-48de-9ed8-ad5aad33d242" providerId="ADAL" clId="{BA574DA7-7817-48F3-8166-D40157EBC999}" dt="2017-09-26T08:12:26.608" v="7" actId="113"/>
            <ac:spMkLst>
              <pc:docMk/>
              <pc:sldMasterMk cId="775878042" sldId="2147483757"/>
              <pc:sldLayoutMk cId="2859528098" sldId="2147483761"/>
              <ac:spMk id="9" creationId="{C170694A-0C83-49EE-8423-703C1DECFA7F}"/>
            </ac:spMkLst>
          </pc:spChg>
          <pc:spChg chg="add">
            <ac:chgData name="Jon Hooper" userId="7756987e-1a74-48de-9ed8-ad5aad33d242" providerId="ADAL" clId="{BA574DA7-7817-48F3-8166-D40157EBC999}" dt="2017-09-26T08:12:26.608" v="7" actId="113"/>
            <ac:spMkLst>
              <pc:docMk/>
              <pc:sldMasterMk cId="775878042" sldId="2147483757"/>
              <pc:sldLayoutMk cId="2859528098" sldId="2147483761"/>
              <ac:spMk id="12" creationId="{50011B99-5956-4B14-9669-59D560E68C97}"/>
            </ac:spMkLst>
          </pc:spChg>
          <pc:spChg chg="add">
            <ac:chgData name="Jon Hooper" userId="7756987e-1a74-48de-9ed8-ad5aad33d242" providerId="ADAL" clId="{BA574DA7-7817-48F3-8166-D40157EBC999}" dt="2017-09-26T08:12:26.608" v="7" actId="113"/>
            <ac:spMkLst>
              <pc:docMk/>
              <pc:sldMasterMk cId="775878042" sldId="2147483757"/>
              <pc:sldLayoutMk cId="2859528098" sldId="2147483761"/>
              <ac:spMk id="13" creationId="{D63959F2-5A44-42A8-87E7-23DED52E61FD}"/>
            </ac:spMkLst>
          </pc:spChg>
          <pc:picChg chg="del">
            <ac:chgData name="Jon Hooper" userId="7756987e-1a74-48de-9ed8-ad5aad33d242" providerId="ADAL" clId="{BA574DA7-7817-48F3-8166-D40157EBC999}" dt="2017-09-26T08:12:29.292" v="8" actId="478"/>
            <ac:picMkLst>
              <pc:docMk/>
              <pc:sldMasterMk cId="775878042" sldId="2147483757"/>
              <pc:sldLayoutMk cId="2859528098" sldId="2147483761"/>
              <ac:picMk id="7" creationId="{00000000-0000-0000-0000-000000000000}"/>
            </ac:picMkLst>
          </pc:picChg>
          <pc:picChg chg="add">
            <ac:chgData name="Jon Hooper" userId="7756987e-1a74-48de-9ed8-ad5aad33d242" providerId="ADAL" clId="{BA574DA7-7817-48F3-8166-D40157EBC999}" dt="2017-09-26T08:12:26.608" v="7" actId="113"/>
            <ac:picMkLst>
              <pc:docMk/>
              <pc:sldMasterMk cId="775878042" sldId="2147483757"/>
              <pc:sldLayoutMk cId="2859528098" sldId="2147483761"/>
              <ac:picMk id="11" creationId="{8EFB0C8B-12B6-46D3-9B18-7473F211C9DF}"/>
            </ac:picMkLst>
          </pc:picChg>
          <pc:picChg chg="add">
            <ac:chgData name="Jon Hooper" userId="7756987e-1a74-48de-9ed8-ad5aad33d242" providerId="ADAL" clId="{BA574DA7-7817-48F3-8166-D40157EBC999}" dt="2017-09-26T08:12:26.608" v="7" actId="113"/>
            <ac:picMkLst>
              <pc:docMk/>
              <pc:sldMasterMk cId="775878042" sldId="2147483757"/>
              <pc:sldLayoutMk cId="2859528098" sldId="2147483761"/>
              <ac:picMk id="14" creationId="{E62E9E95-067F-4BD5-9378-0FF7018D397C}"/>
            </ac:picMkLst>
          </pc:picChg>
        </pc:sldLayoutChg>
        <pc:sldLayoutChg chg="addSp delSp">
          <pc:chgData name="Jon Hooper" userId="7756987e-1a74-48de-9ed8-ad5aad33d242" providerId="ADAL" clId="{BA574DA7-7817-48F3-8166-D40157EBC999}" dt="2017-09-26T08:12:06.897" v="5" actId="478"/>
          <pc:sldLayoutMkLst>
            <pc:docMk/>
            <pc:sldMasterMk cId="775878042" sldId="2147483757"/>
            <pc:sldLayoutMk cId="2349097396" sldId="2147483784"/>
          </pc:sldLayoutMkLst>
          <pc:spChg chg="del">
            <ac:chgData name="Jon Hooper" userId="7756987e-1a74-48de-9ed8-ad5aad33d242" providerId="ADAL" clId="{BA574DA7-7817-48F3-8166-D40157EBC999}" dt="2017-09-26T08:12:06.897" v="5" actId="478"/>
            <ac:spMkLst>
              <pc:docMk/>
              <pc:sldMasterMk cId="775878042" sldId="2147483757"/>
              <pc:sldLayoutMk cId="2349097396" sldId="2147483784"/>
              <ac:spMk id="20" creationId="{00000000-0000-0000-0000-000000000000}"/>
            </ac:spMkLst>
          </pc:spChg>
          <pc:spChg chg="del">
            <ac:chgData name="Jon Hooper" userId="7756987e-1a74-48de-9ed8-ad5aad33d242" providerId="ADAL" clId="{BA574DA7-7817-48F3-8166-D40157EBC999}" dt="2017-09-26T08:12:06.897" v="5" actId="478"/>
            <ac:spMkLst>
              <pc:docMk/>
              <pc:sldMasterMk cId="775878042" sldId="2147483757"/>
              <pc:sldLayoutMk cId="2349097396" sldId="2147483784"/>
              <ac:spMk id="22" creationId="{00000000-0000-0000-0000-000000000000}"/>
            </ac:spMkLst>
          </pc:spChg>
          <pc:spChg chg="add">
            <ac:chgData name="Jon Hooper" userId="7756987e-1a74-48de-9ed8-ad5aad33d242" providerId="ADAL" clId="{BA574DA7-7817-48F3-8166-D40157EBC999}" dt="2017-09-26T08:11:51.741" v="1" actId="478"/>
            <ac:spMkLst>
              <pc:docMk/>
              <pc:sldMasterMk cId="775878042" sldId="2147483757"/>
              <pc:sldLayoutMk cId="2349097396" sldId="2147483784"/>
              <ac:spMk id="27" creationId="{CAE3CB91-2769-4B43-82D0-438B527BE63B}"/>
            </ac:spMkLst>
          </pc:spChg>
          <pc:spChg chg="add">
            <ac:chgData name="Jon Hooper" userId="7756987e-1a74-48de-9ed8-ad5aad33d242" providerId="ADAL" clId="{BA574DA7-7817-48F3-8166-D40157EBC999}" dt="2017-09-26T08:11:51.741" v="1" actId="478"/>
            <ac:spMkLst>
              <pc:docMk/>
              <pc:sldMasterMk cId="775878042" sldId="2147483757"/>
              <pc:sldLayoutMk cId="2349097396" sldId="2147483784"/>
              <ac:spMk id="32" creationId="{36A5A813-E138-4168-BD8A-B4088661AFD4}"/>
            </ac:spMkLst>
          </pc:spChg>
          <pc:spChg chg="add">
            <ac:chgData name="Jon Hooper" userId="7756987e-1a74-48de-9ed8-ad5aad33d242" providerId="ADAL" clId="{BA574DA7-7817-48F3-8166-D40157EBC999}" dt="2017-09-26T08:11:51.741" v="1" actId="478"/>
            <ac:spMkLst>
              <pc:docMk/>
              <pc:sldMasterMk cId="775878042" sldId="2147483757"/>
              <pc:sldLayoutMk cId="2349097396" sldId="2147483784"/>
              <ac:spMk id="33" creationId="{652DF9B9-AF27-4A03-99BB-2E4130B6DB86}"/>
            </ac:spMkLst>
          </pc:spChg>
          <pc:picChg chg="del">
            <ac:chgData name="Jon Hooper" userId="7756987e-1a74-48de-9ed8-ad5aad33d242" providerId="ADAL" clId="{BA574DA7-7817-48F3-8166-D40157EBC999}" dt="2017-09-26T08:12:00.925" v="3" actId="478"/>
            <ac:picMkLst>
              <pc:docMk/>
              <pc:sldMasterMk cId="775878042" sldId="2147483757"/>
              <pc:sldLayoutMk cId="2349097396" sldId="2147483784"/>
              <ac:picMk id="8" creationId="{00000000-0000-0000-0000-000000000000}"/>
            </ac:picMkLst>
          </pc:picChg>
          <pc:picChg chg="del">
            <ac:chgData name="Jon Hooper" userId="7756987e-1a74-48de-9ed8-ad5aad33d242" providerId="ADAL" clId="{BA574DA7-7817-48F3-8166-D40157EBC999}" dt="2017-09-26T08:12:06.897" v="5" actId="478"/>
            <ac:picMkLst>
              <pc:docMk/>
              <pc:sldMasterMk cId="775878042" sldId="2147483757"/>
              <pc:sldLayoutMk cId="2349097396" sldId="2147483784"/>
              <ac:picMk id="15" creationId="{00000000-0000-0000-0000-000000000000}"/>
            </ac:picMkLst>
          </pc:picChg>
          <pc:picChg chg="del">
            <ac:chgData name="Jon Hooper" userId="7756987e-1a74-48de-9ed8-ad5aad33d242" providerId="ADAL" clId="{BA574DA7-7817-48F3-8166-D40157EBC999}" dt="2017-09-26T08:12:06.897" v="5" actId="478"/>
            <ac:picMkLst>
              <pc:docMk/>
              <pc:sldMasterMk cId="775878042" sldId="2147483757"/>
              <pc:sldLayoutMk cId="2349097396" sldId="2147483784"/>
              <ac:picMk id="16" creationId="{00000000-0000-0000-0000-000000000000}"/>
            </ac:picMkLst>
          </pc:picChg>
          <pc:picChg chg="del">
            <ac:chgData name="Jon Hooper" userId="7756987e-1a74-48de-9ed8-ad5aad33d242" providerId="ADAL" clId="{BA574DA7-7817-48F3-8166-D40157EBC999}" dt="2017-09-26T08:12:06.897" v="5" actId="478"/>
            <ac:picMkLst>
              <pc:docMk/>
              <pc:sldMasterMk cId="775878042" sldId="2147483757"/>
              <pc:sldLayoutMk cId="2349097396" sldId="2147483784"/>
              <ac:picMk id="17" creationId="{00000000-0000-0000-0000-000000000000}"/>
            </ac:picMkLst>
          </pc:picChg>
          <pc:picChg chg="del">
            <ac:chgData name="Jon Hooper" userId="7756987e-1a74-48de-9ed8-ad5aad33d242" providerId="ADAL" clId="{BA574DA7-7817-48F3-8166-D40157EBC999}" dt="2017-09-26T08:12:06.897" v="5" actId="478"/>
            <ac:picMkLst>
              <pc:docMk/>
              <pc:sldMasterMk cId="775878042" sldId="2147483757"/>
              <pc:sldLayoutMk cId="2349097396" sldId="2147483784"/>
              <ac:picMk id="18" creationId="{00000000-0000-0000-0000-000000000000}"/>
            </ac:picMkLst>
          </pc:picChg>
          <pc:picChg chg="del">
            <ac:chgData name="Jon Hooper" userId="7756987e-1a74-48de-9ed8-ad5aad33d242" providerId="ADAL" clId="{BA574DA7-7817-48F3-8166-D40157EBC999}" dt="2017-09-26T08:12:06.897" v="5" actId="478"/>
            <ac:picMkLst>
              <pc:docMk/>
              <pc:sldMasterMk cId="775878042" sldId="2147483757"/>
              <pc:sldLayoutMk cId="2349097396" sldId="2147483784"/>
              <ac:picMk id="24" creationId="{00000000-0000-0000-0000-000000000000}"/>
            </ac:picMkLst>
          </pc:picChg>
          <pc:picChg chg="del">
            <ac:chgData name="Jon Hooper" userId="7756987e-1a74-48de-9ed8-ad5aad33d242" providerId="ADAL" clId="{BA574DA7-7817-48F3-8166-D40157EBC999}" dt="2017-09-26T08:12:02.578" v="4" actId="478"/>
            <ac:picMkLst>
              <pc:docMk/>
              <pc:sldMasterMk cId="775878042" sldId="2147483757"/>
              <pc:sldLayoutMk cId="2349097396" sldId="2147483784"/>
              <ac:picMk id="25" creationId="{00000000-0000-0000-0000-000000000000}"/>
            </ac:picMkLst>
          </pc:picChg>
          <pc:picChg chg="del">
            <ac:chgData name="Jon Hooper" userId="7756987e-1a74-48de-9ed8-ad5aad33d242" providerId="ADAL" clId="{BA574DA7-7817-48F3-8166-D40157EBC999}" dt="2017-09-26T08:11:58.822" v="2" actId="478"/>
            <ac:picMkLst>
              <pc:docMk/>
              <pc:sldMasterMk cId="775878042" sldId="2147483757"/>
              <pc:sldLayoutMk cId="2349097396" sldId="2147483784"/>
              <ac:picMk id="30" creationId="{00000000-0000-0000-0000-000000000000}"/>
            </ac:picMkLst>
          </pc:picChg>
          <pc:picChg chg="add">
            <ac:chgData name="Jon Hooper" userId="7756987e-1a74-48de-9ed8-ad5aad33d242" providerId="ADAL" clId="{BA574DA7-7817-48F3-8166-D40157EBC999}" dt="2017-09-26T08:11:51.741" v="1" actId="478"/>
            <ac:picMkLst>
              <pc:docMk/>
              <pc:sldMasterMk cId="775878042" sldId="2147483757"/>
              <pc:sldLayoutMk cId="2349097396" sldId="2147483784"/>
              <ac:picMk id="31" creationId="{522665C6-5B27-4648-9A08-D864FEBC42B6}"/>
            </ac:picMkLst>
          </pc:picChg>
          <pc:picChg chg="add">
            <ac:chgData name="Jon Hooper" userId="7756987e-1a74-48de-9ed8-ad5aad33d242" providerId="ADAL" clId="{BA574DA7-7817-48F3-8166-D40157EBC999}" dt="2017-09-26T08:11:51.741" v="1" actId="478"/>
            <ac:picMkLst>
              <pc:docMk/>
              <pc:sldMasterMk cId="775878042" sldId="2147483757"/>
              <pc:sldLayoutMk cId="2349097396" sldId="2147483784"/>
              <ac:picMk id="34" creationId="{A8BE9C05-3192-4639-9C98-009A04B2B14E}"/>
            </ac:picMkLst>
          </pc:picChg>
          <pc:cxnChg chg="del">
            <ac:chgData name="Jon Hooper" userId="7756987e-1a74-48de-9ed8-ad5aad33d242" providerId="ADAL" clId="{BA574DA7-7817-48F3-8166-D40157EBC999}" dt="2017-09-26T08:12:06.897" v="5" actId="478"/>
            <ac:cxnSpMkLst>
              <pc:docMk/>
              <pc:sldMasterMk cId="775878042" sldId="2147483757"/>
              <pc:sldLayoutMk cId="2349097396" sldId="2147483784"/>
              <ac:cxnSpMk id="19" creationId="{00000000-0000-0000-0000-000000000000}"/>
            </ac:cxnSpMkLst>
          </pc:cxnChg>
          <pc:cxnChg chg="del">
            <ac:chgData name="Jon Hooper" userId="7756987e-1a74-48de-9ed8-ad5aad33d242" providerId="ADAL" clId="{BA574DA7-7817-48F3-8166-D40157EBC999}" dt="2017-09-26T08:12:06.897" v="5" actId="478"/>
            <ac:cxnSpMkLst>
              <pc:docMk/>
              <pc:sldMasterMk cId="775878042" sldId="2147483757"/>
              <pc:sldLayoutMk cId="2349097396" sldId="2147483784"/>
              <ac:cxnSpMk id="21" creationId="{00000000-0000-0000-0000-000000000000}"/>
            </ac:cxnSpMkLst>
          </pc:cxnChg>
        </pc:sldLayoutChg>
        <pc:sldLayoutChg chg="del">
          <pc:chgData name="Jon Hooper" userId="7756987e-1a74-48de-9ed8-ad5aad33d242" providerId="ADAL" clId="{BA574DA7-7817-48F3-8166-D40157EBC999}" dt="2017-09-26T08:12:14.340" v="6" actId="2696"/>
          <pc:sldLayoutMkLst>
            <pc:docMk/>
            <pc:sldMasterMk cId="775878042" sldId="2147483757"/>
            <pc:sldLayoutMk cId="2039831002" sldId="2147483895"/>
          </pc:sldLayoutMkLst>
        </pc:sldLayoutChg>
      </pc:sldMasterChg>
      <pc:sldMasterChg chg="addSp modSp">
        <pc:chgData name="Jon Hooper" userId="7756987e-1a74-48de-9ed8-ad5aad33d242" providerId="ADAL" clId="{BA574DA7-7817-48F3-8166-D40157EBC999}" dt="2017-09-26T07:33:06.499" v="0" actId="113"/>
        <pc:sldMasterMkLst>
          <pc:docMk/>
          <pc:sldMasterMk cId="3789554733" sldId="2147483896"/>
        </pc:sldMasterMkLst>
        <pc:spChg chg="add mod">
          <ac:chgData name="Jon Hooper" userId="7756987e-1a74-48de-9ed8-ad5aad33d242" providerId="ADAL" clId="{BA574DA7-7817-48F3-8166-D40157EBC999}" dt="2017-09-26T07:33:06.499" v="0" actId="113"/>
          <ac:spMkLst>
            <pc:docMk/>
            <pc:sldMasterMk cId="3789554733" sldId="2147483896"/>
            <ac:spMk id="2" creationId="{3A4CDA7D-0607-430C-8487-AFC32A046B05}"/>
          </ac:spMkLst>
        </pc:spChg>
        <pc:spChg chg="add mod">
          <ac:chgData name="Jon Hooper" userId="7756987e-1a74-48de-9ed8-ad5aad33d242" providerId="ADAL" clId="{BA574DA7-7817-48F3-8166-D40157EBC999}" dt="2017-09-26T07:33:06.499" v="0" actId="113"/>
          <ac:spMkLst>
            <pc:docMk/>
            <pc:sldMasterMk cId="3789554733" sldId="2147483896"/>
            <ac:spMk id="3" creationId="{945BC332-B816-497F-9BD3-56D0599D438C}"/>
          </ac:spMkLst>
        </pc:spChg>
        <pc:spChg chg="add mod">
          <ac:chgData name="Jon Hooper" userId="7756987e-1a74-48de-9ed8-ad5aad33d242" providerId="ADAL" clId="{BA574DA7-7817-48F3-8166-D40157EBC999}" dt="2017-09-26T07:33:06.499" v="0" actId="113"/>
          <ac:spMkLst>
            <pc:docMk/>
            <pc:sldMasterMk cId="3789554733" sldId="2147483896"/>
            <ac:spMk id="4" creationId="{D675CADB-FEF4-435A-A232-2733E85A1B3D}"/>
          </ac:spMkLst>
        </pc:spChg>
        <pc:spChg chg="add mod">
          <ac:chgData name="Jon Hooper" userId="7756987e-1a74-48de-9ed8-ad5aad33d242" providerId="ADAL" clId="{BA574DA7-7817-48F3-8166-D40157EBC999}" dt="2017-09-26T07:33:06.499" v="0" actId="113"/>
          <ac:spMkLst>
            <pc:docMk/>
            <pc:sldMasterMk cId="3789554733" sldId="2147483896"/>
            <ac:spMk id="5" creationId="{AD4227E8-0035-470D-9C65-2404AA6C1B0B}"/>
          </ac:spMkLst>
        </pc:spChg>
        <pc:spChg chg="add mod">
          <ac:chgData name="Jon Hooper" userId="7756987e-1a74-48de-9ed8-ad5aad33d242" providerId="ADAL" clId="{BA574DA7-7817-48F3-8166-D40157EBC999}" dt="2017-09-26T07:33:06.499" v="0" actId="113"/>
          <ac:spMkLst>
            <pc:docMk/>
            <pc:sldMasterMk cId="3789554733" sldId="2147483896"/>
            <ac:spMk id="6" creationId="{D42868EA-1C5D-453B-957D-21D80B1461B9}"/>
          </ac:spMkLst>
        </pc:sp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96C58D-DE41-49C7-B991-DF43E5CE821D}" type="doc">
      <dgm:prSet loTypeId="urn:microsoft.com/office/officeart/2005/8/layout/vList5" loCatId="list" qsTypeId="urn:microsoft.com/office/officeart/2005/8/quickstyle/simple1" qsCatId="simple" csTypeId="urn:microsoft.com/office/officeart/2005/8/colors/accent2_2" csCatId="accent2" phldr="1"/>
      <dgm:spPr/>
      <dgm:t>
        <a:bodyPr/>
        <a:lstStyle/>
        <a:p>
          <a:endParaRPr lang="en-US"/>
        </a:p>
      </dgm:t>
    </dgm:pt>
    <dgm:pt modelId="{14AE71E5-46BE-402C-855A-B8E33C01DE29}">
      <dgm:prSet custT="1"/>
      <dgm:spPr>
        <a:solidFill>
          <a:schemeClr val="accent1"/>
        </a:solidFill>
      </dgm:spPr>
      <dgm:t>
        <a:bodyPr/>
        <a:lstStyle/>
        <a:p>
          <a:pPr rtl="0"/>
          <a:r>
            <a:rPr lang="en-US" sz="2400" dirty="0"/>
            <a:t>The audit oversight body could be:</a:t>
          </a:r>
        </a:p>
      </dgm:t>
    </dgm:pt>
    <dgm:pt modelId="{3851F211-439F-4ACB-B98A-FE2A4CEF4718}" type="parTrans" cxnId="{9C507CB8-5E12-481A-AC2C-EFB71BE0E834}">
      <dgm:prSet/>
      <dgm:spPr/>
      <dgm:t>
        <a:bodyPr/>
        <a:lstStyle/>
        <a:p>
          <a:endParaRPr lang="en-US"/>
        </a:p>
      </dgm:t>
    </dgm:pt>
    <dgm:pt modelId="{14D8473D-E4CC-4F2A-97B9-CEDBEA3F2322}" type="sibTrans" cxnId="{9C507CB8-5E12-481A-AC2C-EFB71BE0E834}">
      <dgm:prSet/>
      <dgm:spPr/>
      <dgm:t>
        <a:bodyPr/>
        <a:lstStyle/>
        <a:p>
          <a:endParaRPr lang="en-US"/>
        </a:p>
      </dgm:t>
    </dgm:pt>
    <dgm:pt modelId="{5E5571F6-14EF-4247-B2A9-4A2D3C78A043}">
      <dgm:prSet custT="1"/>
      <dgm:spPr/>
      <dgm:t>
        <a:bodyPr/>
        <a:lstStyle/>
        <a:p>
          <a:pPr rtl="0"/>
          <a:r>
            <a:rPr lang="en-US" sz="2000" dirty="0"/>
            <a:t>A self-standing, separately funded, independent agency</a:t>
          </a:r>
        </a:p>
      </dgm:t>
    </dgm:pt>
    <dgm:pt modelId="{6F96D03C-9C94-44EF-895E-DF8AD380E942}" type="parTrans" cxnId="{F69E5528-411A-417B-8E34-6FAD4DA7BCAE}">
      <dgm:prSet/>
      <dgm:spPr/>
      <dgm:t>
        <a:bodyPr/>
        <a:lstStyle/>
        <a:p>
          <a:endParaRPr lang="en-US"/>
        </a:p>
      </dgm:t>
    </dgm:pt>
    <dgm:pt modelId="{FFFD4B33-15D9-4D62-ABB0-8F67A09A4DC8}" type="sibTrans" cxnId="{F69E5528-411A-417B-8E34-6FAD4DA7BCAE}">
      <dgm:prSet/>
      <dgm:spPr/>
      <dgm:t>
        <a:bodyPr/>
        <a:lstStyle/>
        <a:p>
          <a:endParaRPr lang="en-US"/>
        </a:p>
      </dgm:t>
    </dgm:pt>
    <dgm:pt modelId="{E68B2506-F715-4B5C-A7F7-5F9ED2C1953C}">
      <dgm:prSet custT="1"/>
      <dgm:spPr/>
      <dgm:t>
        <a:bodyPr/>
        <a:lstStyle/>
        <a:p>
          <a:pPr rtl="0"/>
          <a:r>
            <a:rPr lang="en-US" sz="2000" dirty="0"/>
            <a:t>An office , division, or component of a body with a broader regulatory function, such as a securities regulator</a:t>
          </a:r>
        </a:p>
      </dgm:t>
    </dgm:pt>
    <dgm:pt modelId="{48B687EE-41F0-4D9E-9E27-276EA68122C8}" type="parTrans" cxnId="{183ACB30-E6B9-46D7-B757-D17630BEC113}">
      <dgm:prSet/>
      <dgm:spPr/>
      <dgm:t>
        <a:bodyPr/>
        <a:lstStyle/>
        <a:p>
          <a:endParaRPr lang="en-US"/>
        </a:p>
      </dgm:t>
    </dgm:pt>
    <dgm:pt modelId="{C772AEAB-1D4D-4BCC-9EC5-0FB61AE467BC}" type="sibTrans" cxnId="{183ACB30-E6B9-46D7-B757-D17630BEC113}">
      <dgm:prSet/>
      <dgm:spPr/>
      <dgm:t>
        <a:bodyPr/>
        <a:lstStyle/>
        <a:p>
          <a:endParaRPr lang="en-US"/>
        </a:p>
      </dgm:t>
    </dgm:pt>
    <dgm:pt modelId="{00CDC818-3AD1-47DA-A3DD-EC3020C88BE0}">
      <dgm:prSet custT="1"/>
      <dgm:spPr/>
      <dgm:t>
        <a:bodyPr/>
        <a:lstStyle/>
        <a:p>
          <a:pPr rtl="0"/>
          <a:r>
            <a:rPr lang="en-US" sz="2000" dirty="0"/>
            <a:t>An office or department within the country’s public administration (e.g. Ministry of Finance)</a:t>
          </a:r>
        </a:p>
      </dgm:t>
    </dgm:pt>
    <dgm:pt modelId="{607BEF3A-DE60-42A2-B337-6AD66C7157CC}" type="parTrans" cxnId="{08B15172-DA99-4952-90CB-CA686B55B95A}">
      <dgm:prSet/>
      <dgm:spPr/>
      <dgm:t>
        <a:bodyPr/>
        <a:lstStyle/>
        <a:p>
          <a:endParaRPr lang="en-US"/>
        </a:p>
      </dgm:t>
    </dgm:pt>
    <dgm:pt modelId="{CC499CE8-601F-4E82-8AFB-F85186577D5F}" type="sibTrans" cxnId="{08B15172-DA99-4952-90CB-CA686B55B95A}">
      <dgm:prSet/>
      <dgm:spPr/>
      <dgm:t>
        <a:bodyPr/>
        <a:lstStyle/>
        <a:p>
          <a:endParaRPr lang="en-US"/>
        </a:p>
      </dgm:t>
    </dgm:pt>
    <dgm:pt modelId="{2202B1D7-998E-41D4-91DB-CB98C8149951}">
      <dgm:prSet custT="1"/>
      <dgm:spPr>
        <a:solidFill>
          <a:schemeClr val="accent1"/>
        </a:solidFill>
      </dgm:spPr>
      <dgm:t>
        <a:bodyPr/>
        <a:lstStyle/>
        <a:p>
          <a:pPr rtl="0"/>
          <a:r>
            <a:rPr lang="en-US" sz="2400" dirty="0"/>
            <a:t>For instance, out of 24 EU member states that reported information about their oversight bodies to IFIAR in 2014:</a:t>
          </a:r>
        </a:p>
      </dgm:t>
    </dgm:pt>
    <dgm:pt modelId="{4B72DBCE-4024-497A-8420-CC17EEA28809}" type="parTrans" cxnId="{453151BC-EA7B-4396-8B78-E0C9D6E1E481}">
      <dgm:prSet/>
      <dgm:spPr/>
      <dgm:t>
        <a:bodyPr/>
        <a:lstStyle/>
        <a:p>
          <a:endParaRPr lang="en-US"/>
        </a:p>
      </dgm:t>
    </dgm:pt>
    <dgm:pt modelId="{9569F0EB-6F1A-4AF4-9C7C-4F00E7EE0F44}" type="sibTrans" cxnId="{453151BC-EA7B-4396-8B78-E0C9D6E1E481}">
      <dgm:prSet/>
      <dgm:spPr/>
      <dgm:t>
        <a:bodyPr/>
        <a:lstStyle/>
        <a:p>
          <a:endParaRPr lang="en-US"/>
        </a:p>
      </dgm:t>
    </dgm:pt>
    <dgm:pt modelId="{99496A0F-0DD9-4E75-A14D-EC2B390CEF02}">
      <dgm:prSet custT="1"/>
      <dgm:spPr/>
      <dgm:t>
        <a:bodyPr/>
        <a:lstStyle/>
        <a:p>
          <a:pPr rtl="0"/>
          <a:r>
            <a:rPr lang="en-US" sz="2000" dirty="0"/>
            <a:t>19 had created their oversight bodies as separate, independent bodies </a:t>
          </a:r>
        </a:p>
      </dgm:t>
    </dgm:pt>
    <dgm:pt modelId="{47F1DC8E-5846-4252-BEE0-78448C0A172E}" type="parTrans" cxnId="{718C8988-158C-451C-B8AB-1475F78FCB30}">
      <dgm:prSet/>
      <dgm:spPr/>
      <dgm:t>
        <a:bodyPr/>
        <a:lstStyle/>
        <a:p>
          <a:endParaRPr lang="en-US"/>
        </a:p>
      </dgm:t>
    </dgm:pt>
    <dgm:pt modelId="{6F125A3F-9D3A-4EB5-85C2-A9D814C18860}" type="sibTrans" cxnId="{718C8988-158C-451C-B8AB-1475F78FCB30}">
      <dgm:prSet/>
      <dgm:spPr/>
      <dgm:t>
        <a:bodyPr/>
        <a:lstStyle/>
        <a:p>
          <a:endParaRPr lang="en-US"/>
        </a:p>
      </dgm:t>
    </dgm:pt>
    <dgm:pt modelId="{56FE25C2-64BB-411E-B15F-DF24E15F1B4E}">
      <dgm:prSet custT="1"/>
      <dgm:spPr/>
      <dgm:t>
        <a:bodyPr/>
        <a:lstStyle/>
        <a:p>
          <a:pPr rtl="0"/>
          <a:r>
            <a:rPr lang="en-US" sz="2000" dirty="0"/>
            <a:t>The other 5 housed (some within integrated financial sector regulator, some as part of public administration)</a:t>
          </a:r>
        </a:p>
      </dgm:t>
    </dgm:pt>
    <dgm:pt modelId="{E83CC786-5275-44D9-986E-C73BBA4CF8CA}" type="parTrans" cxnId="{3DF10FC7-FB4A-4F86-B816-AF66FFB8EEE6}">
      <dgm:prSet/>
      <dgm:spPr/>
      <dgm:t>
        <a:bodyPr/>
        <a:lstStyle/>
        <a:p>
          <a:endParaRPr lang="en-US"/>
        </a:p>
      </dgm:t>
    </dgm:pt>
    <dgm:pt modelId="{98C03595-5AE0-4D5E-8E10-61CEC2E59295}" type="sibTrans" cxnId="{3DF10FC7-FB4A-4F86-B816-AF66FFB8EEE6}">
      <dgm:prSet/>
      <dgm:spPr/>
      <dgm:t>
        <a:bodyPr/>
        <a:lstStyle/>
        <a:p>
          <a:endParaRPr lang="en-US"/>
        </a:p>
      </dgm:t>
    </dgm:pt>
    <dgm:pt modelId="{130C2518-8640-4CC0-A093-7BC1B66D32AF}" type="pres">
      <dgm:prSet presAssocID="{4596C58D-DE41-49C7-B991-DF43E5CE821D}" presName="Name0" presStyleCnt="0">
        <dgm:presLayoutVars>
          <dgm:dir/>
          <dgm:animLvl val="lvl"/>
          <dgm:resizeHandles val="exact"/>
        </dgm:presLayoutVars>
      </dgm:prSet>
      <dgm:spPr/>
      <dgm:t>
        <a:bodyPr/>
        <a:lstStyle/>
        <a:p>
          <a:endParaRPr lang="ru-RU"/>
        </a:p>
      </dgm:t>
    </dgm:pt>
    <dgm:pt modelId="{186E1144-6EB7-403D-8B05-2914BF4107CA}" type="pres">
      <dgm:prSet presAssocID="{14AE71E5-46BE-402C-855A-B8E33C01DE29}" presName="linNode" presStyleCnt="0"/>
      <dgm:spPr/>
    </dgm:pt>
    <dgm:pt modelId="{F1B32166-9B94-4BD3-A942-B8C3AC3AA654}" type="pres">
      <dgm:prSet presAssocID="{14AE71E5-46BE-402C-855A-B8E33C01DE29}" presName="parentText" presStyleLbl="node1" presStyleIdx="0" presStyleCnt="2">
        <dgm:presLayoutVars>
          <dgm:chMax val="1"/>
          <dgm:bulletEnabled val="1"/>
        </dgm:presLayoutVars>
      </dgm:prSet>
      <dgm:spPr/>
      <dgm:t>
        <a:bodyPr/>
        <a:lstStyle/>
        <a:p>
          <a:endParaRPr lang="ru-RU"/>
        </a:p>
      </dgm:t>
    </dgm:pt>
    <dgm:pt modelId="{46264743-957F-4410-B596-78262EE6176D}" type="pres">
      <dgm:prSet presAssocID="{14AE71E5-46BE-402C-855A-B8E33C01DE29}" presName="descendantText" presStyleLbl="alignAccFollowNode1" presStyleIdx="0" presStyleCnt="2" custScaleY="142244">
        <dgm:presLayoutVars>
          <dgm:bulletEnabled val="1"/>
        </dgm:presLayoutVars>
      </dgm:prSet>
      <dgm:spPr/>
      <dgm:t>
        <a:bodyPr/>
        <a:lstStyle/>
        <a:p>
          <a:endParaRPr lang="ru-RU"/>
        </a:p>
      </dgm:t>
    </dgm:pt>
    <dgm:pt modelId="{DA83F9B6-7FD8-44EF-8529-01D8BF2A84C3}" type="pres">
      <dgm:prSet presAssocID="{14D8473D-E4CC-4F2A-97B9-CEDBEA3F2322}" presName="sp" presStyleCnt="0"/>
      <dgm:spPr/>
    </dgm:pt>
    <dgm:pt modelId="{8C8D0AB4-F95D-4802-9719-06489A452D7D}" type="pres">
      <dgm:prSet presAssocID="{2202B1D7-998E-41D4-91DB-CB98C8149951}" presName="linNode" presStyleCnt="0"/>
      <dgm:spPr/>
    </dgm:pt>
    <dgm:pt modelId="{D6A1D880-3FAC-419E-948D-BF1B2E51FEBA}" type="pres">
      <dgm:prSet presAssocID="{2202B1D7-998E-41D4-91DB-CB98C8149951}" presName="parentText" presStyleLbl="node1" presStyleIdx="1" presStyleCnt="2">
        <dgm:presLayoutVars>
          <dgm:chMax val="1"/>
          <dgm:bulletEnabled val="1"/>
        </dgm:presLayoutVars>
      </dgm:prSet>
      <dgm:spPr/>
      <dgm:t>
        <a:bodyPr/>
        <a:lstStyle/>
        <a:p>
          <a:endParaRPr lang="ru-RU"/>
        </a:p>
      </dgm:t>
    </dgm:pt>
    <dgm:pt modelId="{739E32D8-8EC5-4B8A-B625-2898AD0749D0}" type="pres">
      <dgm:prSet presAssocID="{2202B1D7-998E-41D4-91DB-CB98C8149951}" presName="descendantText" presStyleLbl="alignAccFollowNode1" presStyleIdx="1" presStyleCnt="2">
        <dgm:presLayoutVars>
          <dgm:bulletEnabled val="1"/>
        </dgm:presLayoutVars>
      </dgm:prSet>
      <dgm:spPr/>
      <dgm:t>
        <a:bodyPr/>
        <a:lstStyle/>
        <a:p>
          <a:endParaRPr lang="ru-RU"/>
        </a:p>
      </dgm:t>
    </dgm:pt>
  </dgm:ptLst>
  <dgm:cxnLst>
    <dgm:cxn modelId="{3DF10FC7-FB4A-4F86-B816-AF66FFB8EEE6}" srcId="{2202B1D7-998E-41D4-91DB-CB98C8149951}" destId="{56FE25C2-64BB-411E-B15F-DF24E15F1B4E}" srcOrd="1" destOrd="0" parTransId="{E83CC786-5275-44D9-986E-C73BBA4CF8CA}" sibTransId="{98C03595-5AE0-4D5E-8E10-61CEC2E59295}"/>
    <dgm:cxn modelId="{582FD9B5-1D67-40B5-BF5B-DF1D5F26874B}" type="presOf" srcId="{4596C58D-DE41-49C7-B991-DF43E5CE821D}" destId="{130C2518-8640-4CC0-A093-7BC1B66D32AF}" srcOrd="0" destOrd="0" presId="urn:microsoft.com/office/officeart/2005/8/layout/vList5"/>
    <dgm:cxn modelId="{7A51C5C0-0E56-442A-9923-4A4D551939BC}" type="presOf" srcId="{56FE25C2-64BB-411E-B15F-DF24E15F1B4E}" destId="{739E32D8-8EC5-4B8A-B625-2898AD0749D0}" srcOrd="0" destOrd="1" presId="urn:microsoft.com/office/officeart/2005/8/layout/vList5"/>
    <dgm:cxn modelId="{02E28FDF-A6FE-409F-BD21-7E97755893A5}" type="presOf" srcId="{2202B1D7-998E-41D4-91DB-CB98C8149951}" destId="{D6A1D880-3FAC-419E-948D-BF1B2E51FEBA}" srcOrd="0" destOrd="0" presId="urn:microsoft.com/office/officeart/2005/8/layout/vList5"/>
    <dgm:cxn modelId="{62797D03-D904-40E3-AA95-41551F8AF65A}" type="presOf" srcId="{99496A0F-0DD9-4E75-A14D-EC2B390CEF02}" destId="{739E32D8-8EC5-4B8A-B625-2898AD0749D0}" srcOrd="0" destOrd="0" presId="urn:microsoft.com/office/officeart/2005/8/layout/vList5"/>
    <dgm:cxn modelId="{453151BC-EA7B-4396-8B78-E0C9D6E1E481}" srcId="{4596C58D-DE41-49C7-B991-DF43E5CE821D}" destId="{2202B1D7-998E-41D4-91DB-CB98C8149951}" srcOrd="1" destOrd="0" parTransId="{4B72DBCE-4024-497A-8420-CC17EEA28809}" sibTransId="{9569F0EB-6F1A-4AF4-9C7C-4F00E7EE0F44}"/>
    <dgm:cxn modelId="{7B93BF9E-9561-441A-B3A6-FE95D7F7E7C3}" type="presOf" srcId="{00CDC818-3AD1-47DA-A3DD-EC3020C88BE0}" destId="{46264743-957F-4410-B596-78262EE6176D}" srcOrd="0" destOrd="2" presId="urn:microsoft.com/office/officeart/2005/8/layout/vList5"/>
    <dgm:cxn modelId="{183ACB30-E6B9-46D7-B757-D17630BEC113}" srcId="{14AE71E5-46BE-402C-855A-B8E33C01DE29}" destId="{E68B2506-F715-4B5C-A7F7-5F9ED2C1953C}" srcOrd="1" destOrd="0" parTransId="{48B687EE-41F0-4D9E-9E27-276EA68122C8}" sibTransId="{C772AEAB-1D4D-4BCC-9EC5-0FB61AE467BC}"/>
    <dgm:cxn modelId="{8BF17266-E2D8-491D-ADEB-CC280E4A4A6E}" type="presOf" srcId="{14AE71E5-46BE-402C-855A-B8E33C01DE29}" destId="{F1B32166-9B94-4BD3-A942-B8C3AC3AA654}" srcOrd="0" destOrd="0" presId="urn:microsoft.com/office/officeart/2005/8/layout/vList5"/>
    <dgm:cxn modelId="{718C8988-158C-451C-B8AB-1475F78FCB30}" srcId="{2202B1D7-998E-41D4-91DB-CB98C8149951}" destId="{99496A0F-0DD9-4E75-A14D-EC2B390CEF02}" srcOrd="0" destOrd="0" parTransId="{47F1DC8E-5846-4252-BEE0-78448C0A172E}" sibTransId="{6F125A3F-9D3A-4EB5-85C2-A9D814C18860}"/>
    <dgm:cxn modelId="{08B15172-DA99-4952-90CB-CA686B55B95A}" srcId="{14AE71E5-46BE-402C-855A-B8E33C01DE29}" destId="{00CDC818-3AD1-47DA-A3DD-EC3020C88BE0}" srcOrd="2" destOrd="0" parTransId="{607BEF3A-DE60-42A2-B337-6AD66C7157CC}" sibTransId="{CC499CE8-601F-4E82-8AFB-F85186577D5F}"/>
    <dgm:cxn modelId="{834D402F-1806-4D1E-8A3F-183201128660}" type="presOf" srcId="{5E5571F6-14EF-4247-B2A9-4A2D3C78A043}" destId="{46264743-957F-4410-B596-78262EE6176D}" srcOrd="0" destOrd="0" presId="urn:microsoft.com/office/officeart/2005/8/layout/vList5"/>
    <dgm:cxn modelId="{F69E5528-411A-417B-8E34-6FAD4DA7BCAE}" srcId="{14AE71E5-46BE-402C-855A-B8E33C01DE29}" destId="{5E5571F6-14EF-4247-B2A9-4A2D3C78A043}" srcOrd="0" destOrd="0" parTransId="{6F96D03C-9C94-44EF-895E-DF8AD380E942}" sibTransId="{FFFD4B33-15D9-4D62-ABB0-8F67A09A4DC8}"/>
    <dgm:cxn modelId="{9C507CB8-5E12-481A-AC2C-EFB71BE0E834}" srcId="{4596C58D-DE41-49C7-B991-DF43E5CE821D}" destId="{14AE71E5-46BE-402C-855A-B8E33C01DE29}" srcOrd="0" destOrd="0" parTransId="{3851F211-439F-4ACB-B98A-FE2A4CEF4718}" sibTransId="{14D8473D-E4CC-4F2A-97B9-CEDBEA3F2322}"/>
    <dgm:cxn modelId="{129088E0-6F98-4444-B413-97A5484C5AFE}" type="presOf" srcId="{E68B2506-F715-4B5C-A7F7-5F9ED2C1953C}" destId="{46264743-957F-4410-B596-78262EE6176D}" srcOrd="0" destOrd="1" presId="urn:microsoft.com/office/officeart/2005/8/layout/vList5"/>
    <dgm:cxn modelId="{BA3B3615-670B-4AC4-8CC5-5BEC9B022CAF}" type="presParOf" srcId="{130C2518-8640-4CC0-A093-7BC1B66D32AF}" destId="{186E1144-6EB7-403D-8B05-2914BF4107CA}" srcOrd="0" destOrd="0" presId="urn:microsoft.com/office/officeart/2005/8/layout/vList5"/>
    <dgm:cxn modelId="{379AA351-2F60-428F-B163-18A4E15B7B7C}" type="presParOf" srcId="{186E1144-6EB7-403D-8B05-2914BF4107CA}" destId="{F1B32166-9B94-4BD3-A942-B8C3AC3AA654}" srcOrd="0" destOrd="0" presId="urn:microsoft.com/office/officeart/2005/8/layout/vList5"/>
    <dgm:cxn modelId="{60CDCCED-73DB-4C27-9CD0-89DBD41A6681}" type="presParOf" srcId="{186E1144-6EB7-403D-8B05-2914BF4107CA}" destId="{46264743-957F-4410-B596-78262EE6176D}" srcOrd="1" destOrd="0" presId="urn:microsoft.com/office/officeart/2005/8/layout/vList5"/>
    <dgm:cxn modelId="{A28E7D8A-57F0-49E4-9749-AB0FA970656F}" type="presParOf" srcId="{130C2518-8640-4CC0-A093-7BC1B66D32AF}" destId="{DA83F9B6-7FD8-44EF-8529-01D8BF2A84C3}" srcOrd="1" destOrd="0" presId="urn:microsoft.com/office/officeart/2005/8/layout/vList5"/>
    <dgm:cxn modelId="{34312CC7-F939-4333-B896-83995DD1758B}" type="presParOf" srcId="{130C2518-8640-4CC0-A093-7BC1B66D32AF}" destId="{8C8D0AB4-F95D-4802-9719-06489A452D7D}" srcOrd="2" destOrd="0" presId="urn:microsoft.com/office/officeart/2005/8/layout/vList5"/>
    <dgm:cxn modelId="{91CE167D-F770-46B1-8DCD-9CA139C3985A}" type="presParOf" srcId="{8C8D0AB4-F95D-4802-9719-06489A452D7D}" destId="{D6A1D880-3FAC-419E-948D-BF1B2E51FEBA}" srcOrd="0" destOrd="0" presId="urn:microsoft.com/office/officeart/2005/8/layout/vList5"/>
    <dgm:cxn modelId="{8FF6261B-1F9B-45FC-8ADC-D359E880144A}" type="presParOf" srcId="{8C8D0AB4-F95D-4802-9719-06489A452D7D}" destId="{739E32D8-8EC5-4B8A-B625-2898AD0749D0}"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1D66531-D2B9-4E34-9B1B-7D3AFA81218A}"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US"/>
        </a:p>
      </dgm:t>
    </dgm:pt>
    <dgm:pt modelId="{553CD633-C26C-4595-8DA1-5229EDBE673C}">
      <dgm:prSet/>
      <dgm:spPr>
        <a:solidFill>
          <a:schemeClr val="accent1"/>
        </a:solidFill>
      </dgm:spPr>
      <dgm:t>
        <a:bodyPr/>
        <a:lstStyle/>
        <a:p>
          <a:pPr rtl="0"/>
          <a:r>
            <a:rPr lang="en-US" dirty="0"/>
            <a:t>Advantages of a separate, independent body:</a:t>
          </a:r>
        </a:p>
      </dgm:t>
    </dgm:pt>
    <dgm:pt modelId="{C486DFD5-1604-4AFC-8B2F-18AC677779D5}" type="parTrans" cxnId="{008066D5-500D-4C1C-B5CC-E505C7693B74}">
      <dgm:prSet/>
      <dgm:spPr/>
      <dgm:t>
        <a:bodyPr/>
        <a:lstStyle/>
        <a:p>
          <a:endParaRPr lang="en-US"/>
        </a:p>
      </dgm:t>
    </dgm:pt>
    <dgm:pt modelId="{259E10A6-D4B2-41BE-B766-9425018016B0}" type="sibTrans" cxnId="{008066D5-500D-4C1C-B5CC-E505C7693B74}">
      <dgm:prSet/>
      <dgm:spPr/>
      <dgm:t>
        <a:bodyPr/>
        <a:lstStyle/>
        <a:p>
          <a:endParaRPr lang="en-US"/>
        </a:p>
      </dgm:t>
    </dgm:pt>
    <dgm:pt modelId="{E07F1E10-6233-48EB-B64E-C94E18865308}">
      <dgm:prSet/>
      <dgm:spPr/>
      <dgm:t>
        <a:bodyPr/>
        <a:lstStyle/>
        <a:p>
          <a:pPr rtl="0"/>
          <a:r>
            <a:rPr lang="en-US" dirty="0"/>
            <a:t>More specialization and focus in its mission and operations may result in better accumulation of knowledge and more informed decision-making.  The Board members of a body with a much broader mission may never develop sufficient expertise to adequately guide the audit oversight function</a:t>
          </a:r>
        </a:p>
      </dgm:t>
    </dgm:pt>
    <dgm:pt modelId="{A1A7B602-2388-4255-BCD8-FB9295A21EA0}" type="parTrans" cxnId="{E3B4D954-AA20-49CF-BF3B-97D5F2699D23}">
      <dgm:prSet/>
      <dgm:spPr/>
      <dgm:t>
        <a:bodyPr/>
        <a:lstStyle/>
        <a:p>
          <a:endParaRPr lang="en-US"/>
        </a:p>
      </dgm:t>
    </dgm:pt>
    <dgm:pt modelId="{4EC95455-F65A-4257-A768-FDDAB195FCC7}" type="sibTrans" cxnId="{E3B4D954-AA20-49CF-BF3B-97D5F2699D23}">
      <dgm:prSet/>
      <dgm:spPr/>
      <dgm:t>
        <a:bodyPr/>
        <a:lstStyle/>
        <a:p>
          <a:endParaRPr lang="en-US"/>
        </a:p>
      </dgm:t>
    </dgm:pt>
    <dgm:pt modelId="{552526A3-D8DA-4E57-9FC1-AF4413D5911E}">
      <dgm:prSet/>
      <dgm:spPr/>
      <dgm:t>
        <a:bodyPr/>
        <a:lstStyle/>
        <a:p>
          <a:pPr rtl="0"/>
          <a:r>
            <a:rPr lang="en-US" dirty="0"/>
            <a:t>A single body can ensure that audit oversight remains consistently a top regulatory priority</a:t>
          </a:r>
        </a:p>
      </dgm:t>
    </dgm:pt>
    <dgm:pt modelId="{401DF8EA-5B0D-4E56-A286-D0D2D5E20058}" type="parTrans" cxnId="{F3AC9026-AEB9-42C6-B094-ABC63F068BF5}">
      <dgm:prSet/>
      <dgm:spPr/>
      <dgm:t>
        <a:bodyPr/>
        <a:lstStyle/>
        <a:p>
          <a:endParaRPr lang="en-US"/>
        </a:p>
      </dgm:t>
    </dgm:pt>
    <dgm:pt modelId="{9ADFBE33-AF6E-4858-8C89-8275EAE9FCB9}" type="sibTrans" cxnId="{F3AC9026-AEB9-42C6-B094-ABC63F068BF5}">
      <dgm:prSet/>
      <dgm:spPr/>
      <dgm:t>
        <a:bodyPr/>
        <a:lstStyle/>
        <a:p>
          <a:endParaRPr lang="en-US"/>
        </a:p>
      </dgm:t>
    </dgm:pt>
    <dgm:pt modelId="{3EB3CEA9-5307-463B-9D3E-FDA94F202E13}">
      <dgm:prSet/>
      <dgm:spPr/>
      <dgm:t>
        <a:bodyPr/>
        <a:lstStyle/>
        <a:p>
          <a:pPr rtl="0"/>
          <a:r>
            <a:rPr lang="en-US" dirty="0"/>
            <a:t>A single, dedicated body may be more accountable for results</a:t>
          </a:r>
        </a:p>
      </dgm:t>
    </dgm:pt>
    <dgm:pt modelId="{923A2ECE-0295-4788-ACB1-3B93319EE308}" type="parTrans" cxnId="{F8486945-2E63-4F28-A29D-A9AD1721AF35}">
      <dgm:prSet/>
      <dgm:spPr/>
      <dgm:t>
        <a:bodyPr/>
        <a:lstStyle/>
        <a:p>
          <a:endParaRPr lang="en-US"/>
        </a:p>
      </dgm:t>
    </dgm:pt>
    <dgm:pt modelId="{8FE04379-58EF-43E4-B8A1-17702AB2EAD0}" type="sibTrans" cxnId="{F8486945-2E63-4F28-A29D-A9AD1721AF35}">
      <dgm:prSet/>
      <dgm:spPr/>
      <dgm:t>
        <a:bodyPr/>
        <a:lstStyle/>
        <a:p>
          <a:endParaRPr lang="en-US"/>
        </a:p>
      </dgm:t>
    </dgm:pt>
    <dgm:pt modelId="{028ECC8D-6D4F-4CF7-9079-90D83529D67C}">
      <dgm:prSet/>
      <dgm:spPr/>
      <dgm:t>
        <a:bodyPr/>
        <a:lstStyle/>
        <a:p>
          <a:pPr rtl="0"/>
          <a:r>
            <a:rPr lang="en-US" dirty="0"/>
            <a:t>In some countries, a separate oversight body may be structured to avoid governmental compensation limits, allowing more flexibility to attract former auditors with the needed skills and experience</a:t>
          </a:r>
        </a:p>
      </dgm:t>
    </dgm:pt>
    <dgm:pt modelId="{D16B3C23-E4F5-4E5C-854E-59F07F81D665}" type="parTrans" cxnId="{44513A8B-C70F-4AF4-95C9-9383B1519509}">
      <dgm:prSet/>
      <dgm:spPr/>
      <dgm:t>
        <a:bodyPr/>
        <a:lstStyle/>
        <a:p>
          <a:endParaRPr lang="en-US"/>
        </a:p>
      </dgm:t>
    </dgm:pt>
    <dgm:pt modelId="{071C6D47-3C0E-4F74-9D5B-348ECBC1530A}" type="sibTrans" cxnId="{44513A8B-C70F-4AF4-95C9-9383B1519509}">
      <dgm:prSet/>
      <dgm:spPr/>
      <dgm:t>
        <a:bodyPr/>
        <a:lstStyle/>
        <a:p>
          <a:endParaRPr lang="en-US"/>
        </a:p>
      </dgm:t>
    </dgm:pt>
    <dgm:pt modelId="{E7F4BD14-1A4B-403E-9353-3C8D091D7452}" type="pres">
      <dgm:prSet presAssocID="{F1D66531-D2B9-4E34-9B1B-7D3AFA81218A}" presName="linear" presStyleCnt="0">
        <dgm:presLayoutVars>
          <dgm:animLvl val="lvl"/>
          <dgm:resizeHandles val="exact"/>
        </dgm:presLayoutVars>
      </dgm:prSet>
      <dgm:spPr/>
      <dgm:t>
        <a:bodyPr/>
        <a:lstStyle/>
        <a:p>
          <a:endParaRPr lang="ru-RU"/>
        </a:p>
      </dgm:t>
    </dgm:pt>
    <dgm:pt modelId="{3C96EEFB-AF5D-4E50-AEAF-86BEFD68B8EE}" type="pres">
      <dgm:prSet presAssocID="{553CD633-C26C-4595-8DA1-5229EDBE673C}" presName="parentText" presStyleLbl="node1" presStyleIdx="0" presStyleCnt="1">
        <dgm:presLayoutVars>
          <dgm:chMax val="0"/>
          <dgm:bulletEnabled val="1"/>
        </dgm:presLayoutVars>
      </dgm:prSet>
      <dgm:spPr/>
      <dgm:t>
        <a:bodyPr/>
        <a:lstStyle/>
        <a:p>
          <a:endParaRPr lang="ru-RU"/>
        </a:p>
      </dgm:t>
    </dgm:pt>
    <dgm:pt modelId="{9879EE35-ACCB-4ACA-BA09-408EDE7C4442}" type="pres">
      <dgm:prSet presAssocID="{553CD633-C26C-4595-8DA1-5229EDBE673C}" presName="childText" presStyleLbl="revTx" presStyleIdx="0" presStyleCnt="1">
        <dgm:presLayoutVars>
          <dgm:bulletEnabled val="1"/>
        </dgm:presLayoutVars>
      </dgm:prSet>
      <dgm:spPr/>
      <dgm:t>
        <a:bodyPr/>
        <a:lstStyle/>
        <a:p>
          <a:endParaRPr lang="ru-RU"/>
        </a:p>
      </dgm:t>
    </dgm:pt>
  </dgm:ptLst>
  <dgm:cxnLst>
    <dgm:cxn modelId="{008066D5-500D-4C1C-B5CC-E505C7693B74}" srcId="{F1D66531-D2B9-4E34-9B1B-7D3AFA81218A}" destId="{553CD633-C26C-4595-8DA1-5229EDBE673C}" srcOrd="0" destOrd="0" parTransId="{C486DFD5-1604-4AFC-8B2F-18AC677779D5}" sibTransId="{259E10A6-D4B2-41BE-B766-9425018016B0}"/>
    <dgm:cxn modelId="{E3B4D954-AA20-49CF-BF3B-97D5F2699D23}" srcId="{553CD633-C26C-4595-8DA1-5229EDBE673C}" destId="{E07F1E10-6233-48EB-B64E-C94E18865308}" srcOrd="0" destOrd="0" parTransId="{A1A7B602-2388-4255-BCD8-FB9295A21EA0}" sibTransId="{4EC95455-F65A-4257-A768-FDDAB195FCC7}"/>
    <dgm:cxn modelId="{EBF6199E-C332-44FF-9FDC-37283E5071CE}" type="presOf" srcId="{552526A3-D8DA-4E57-9FC1-AF4413D5911E}" destId="{9879EE35-ACCB-4ACA-BA09-408EDE7C4442}" srcOrd="0" destOrd="1" presId="urn:microsoft.com/office/officeart/2005/8/layout/vList2"/>
    <dgm:cxn modelId="{E33719DE-EBDD-4B19-B8B1-12C1BCD5F33B}" type="presOf" srcId="{3EB3CEA9-5307-463B-9D3E-FDA94F202E13}" destId="{9879EE35-ACCB-4ACA-BA09-408EDE7C4442}" srcOrd="0" destOrd="2" presId="urn:microsoft.com/office/officeart/2005/8/layout/vList2"/>
    <dgm:cxn modelId="{F3AC9026-AEB9-42C6-B094-ABC63F068BF5}" srcId="{553CD633-C26C-4595-8DA1-5229EDBE673C}" destId="{552526A3-D8DA-4E57-9FC1-AF4413D5911E}" srcOrd="1" destOrd="0" parTransId="{401DF8EA-5B0D-4E56-A286-D0D2D5E20058}" sibTransId="{9ADFBE33-AF6E-4858-8C89-8275EAE9FCB9}"/>
    <dgm:cxn modelId="{F8486945-2E63-4F28-A29D-A9AD1721AF35}" srcId="{553CD633-C26C-4595-8DA1-5229EDBE673C}" destId="{3EB3CEA9-5307-463B-9D3E-FDA94F202E13}" srcOrd="2" destOrd="0" parTransId="{923A2ECE-0295-4788-ACB1-3B93319EE308}" sibTransId="{8FE04379-58EF-43E4-B8A1-17702AB2EAD0}"/>
    <dgm:cxn modelId="{C6C96FE3-1CD0-42F5-833C-61FF197F34EB}" type="presOf" srcId="{F1D66531-D2B9-4E34-9B1B-7D3AFA81218A}" destId="{E7F4BD14-1A4B-403E-9353-3C8D091D7452}" srcOrd="0" destOrd="0" presId="urn:microsoft.com/office/officeart/2005/8/layout/vList2"/>
    <dgm:cxn modelId="{44513A8B-C70F-4AF4-95C9-9383B1519509}" srcId="{553CD633-C26C-4595-8DA1-5229EDBE673C}" destId="{028ECC8D-6D4F-4CF7-9079-90D83529D67C}" srcOrd="3" destOrd="0" parTransId="{D16B3C23-E4F5-4E5C-854E-59F07F81D665}" sibTransId="{071C6D47-3C0E-4F74-9D5B-348ECBC1530A}"/>
    <dgm:cxn modelId="{755BB92C-1F1A-47BA-8271-EEA10696EB67}" type="presOf" srcId="{553CD633-C26C-4595-8DA1-5229EDBE673C}" destId="{3C96EEFB-AF5D-4E50-AEAF-86BEFD68B8EE}" srcOrd="0" destOrd="0" presId="urn:microsoft.com/office/officeart/2005/8/layout/vList2"/>
    <dgm:cxn modelId="{EA4009E4-4419-42FC-8E7E-2270CA57A395}" type="presOf" srcId="{028ECC8D-6D4F-4CF7-9079-90D83529D67C}" destId="{9879EE35-ACCB-4ACA-BA09-408EDE7C4442}" srcOrd="0" destOrd="3" presId="urn:microsoft.com/office/officeart/2005/8/layout/vList2"/>
    <dgm:cxn modelId="{8F5913A9-B3C6-4D01-821F-58F6D57885EA}" type="presOf" srcId="{E07F1E10-6233-48EB-B64E-C94E18865308}" destId="{9879EE35-ACCB-4ACA-BA09-408EDE7C4442}" srcOrd="0" destOrd="0" presId="urn:microsoft.com/office/officeart/2005/8/layout/vList2"/>
    <dgm:cxn modelId="{0DE956FE-2A54-4EE7-A72E-84BB4791564B}" type="presParOf" srcId="{E7F4BD14-1A4B-403E-9353-3C8D091D7452}" destId="{3C96EEFB-AF5D-4E50-AEAF-86BEFD68B8EE}" srcOrd="0" destOrd="0" presId="urn:microsoft.com/office/officeart/2005/8/layout/vList2"/>
    <dgm:cxn modelId="{F061D735-33EA-463D-B6CF-A7B2034E5926}" type="presParOf" srcId="{E7F4BD14-1A4B-403E-9353-3C8D091D7452}" destId="{9879EE35-ACCB-4ACA-BA09-408EDE7C4442}"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91C6691-F04B-4D5E-A9D0-A83E93FE93C5}" type="doc">
      <dgm:prSet loTypeId="urn:microsoft.com/office/officeart/2005/8/layout/vList2" loCatId="list" qsTypeId="urn:microsoft.com/office/officeart/2005/8/quickstyle/simple1" qsCatId="simple" csTypeId="urn:microsoft.com/office/officeart/2005/8/colors/accent2_5" csCatId="accent2" phldr="1"/>
      <dgm:spPr/>
      <dgm:t>
        <a:bodyPr/>
        <a:lstStyle/>
        <a:p>
          <a:endParaRPr lang="en-US"/>
        </a:p>
      </dgm:t>
    </dgm:pt>
    <dgm:pt modelId="{760BA51F-320C-4FEF-BCF4-3461C31550F4}">
      <dgm:prSet custT="1"/>
      <dgm:spPr>
        <a:solidFill>
          <a:schemeClr val="tx2">
            <a:lumMod val="60000"/>
            <a:lumOff val="40000"/>
            <a:alpha val="90000"/>
          </a:schemeClr>
        </a:solidFill>
      </dgm:spPr>
      <dgm:t>
        <a:bodyPr/>
        <a:lstStyle/>
        <a:p>
          <a:pPr rtl="0"/>
          <a:r>
            <a:rPr lang="en-US" sz="2400" dirty="0">
              <a:solidFill>
                <a:schemeClr val="tx1"/>
              </a:solidFill>
            </a:rPr>
            <a:t>In countries where there is comparatively little appreciation of the value of a POB, and where there is greater appreciation &amp; public recognition of other regulators, it might make sense at least in the short-term to establish the POB as part of another regulator.</a:t>
          </a:r>
        </a:p>
      </dgm:t>
    </dgm:pt>
    <dgm:pt modelId="{2A302650-6CD5-4D4A-8C50-8D444ED08B40}" type="parTrans" cxnId="{69B730FE-1D20-455E-99EE-7848C7D40F75}">
      <dgm:prSet/>
      <dgm:spPr/>
      <dgm:t>
        <a:bodyPr/>
        <a:lstStyle/>
        <a:p>
          <a:endParaRPr lang="en-US"/>
        </a:p>
      </dgm:t>
    </dgm:pt>
    <dgm:pt modelId="{D1908FF7-D834-4D0C-8901-DCDD0275A201}" type="sibTrans" cxnId="{69B730FE-1D20-455E-99EE-7848C7D40F75}">
      <dgm:prSet/>
      <dgm:spPr/>
      <dgm:t>
        <a:bodyPr/>
        <a:lstStyle/>
        <a:p>
          <a:endParaRPr lang="en-US"/>
        </a:p>
      </dgm:t>
    </dgm:pt>
    <dgm:pt modelId="{9273A8F1-CD35-4856-90E2-FFCD019DDCEC}">
      <dgm:prSet custT="1"/>
      <dgm:spPr>
        <a:solidFill>
          <a:schemeClr val="tx2">
            <a:lumMod val="40000"/>
            <a:lumOff val="60000"/>
            <a:alpha val="70000"/>
          </a:schemeClr>
        </a:solidFill>
      </dgm:spPr>
      <dgm:t>
        <a:bodyPr/>
        <a:lstStyle/>
        <a:p>
          <a:pPr rtl="0"/>
          <a:r>
            <a:rPr lang="en-US" sz="2200" dirty="0">
              <a:solidFill>
                <a:schemeClr val="tx1"/>
              </a:solidFill>
            </a:rPr>
            <a:t>Countries with a relatively small pool of accountants with significant experience of IFRS and derivative financial reporting standards might benefit from combining the POB with other regulators who need and would benefit from such experience as they review their regulated entities’ financial statements.</a:t>
          </a:r>
        </a:p>
      </dgm:t>
    </dgm:pt>
    <dgm:pt modelId="{5DFFC45D-B33E-477B-827D-DA70C60610B0}" type="parTrans" cxnId="{E7F1CB86-2CC9-44E5-BA8D-5AA9D9ED0656}">
      <dgm:prSet/>
      <dgm:spPr/>
      <dgm:t>
        <a:bodyPr/>
        <a:lstStyle/>
        <a:p>
          <a:endParaRPr lang="en-US"/>
        </a:p>
      </dgm:t>
    </dgm:pt>
    <dgm:pt modelId="{3DB61A5B-1B58-4178-8D19-D355A0A348BA}" type="sibTrans" cxnId="{E7F1CB86-2CC9-44E5-BA8D-5AA9D9ED0656}">
      <dgm:prSet/>
      <dgm:spPr/>
      <dgm:t>
        <a:bodyPr/>
        <a:lstStyle/>
        <a:p>
          <a:endParaRPr lang="en-US"/>
        </a:p>
      </dgm:t>
    </dgm:pt>
    <dgm:pt modelId="{FE1D798F-3D15-4955-B729-0585019F743E}">
      <dgm:prSet custT="1"/>
      <dgm:spPr>
        <a:solidFill>
          <a:schemeClr val="tx2">
            <a:lumMod val="20000"/>
            <a:lumOff val="80000"/>
            <a:alpha val="50000"/>
          </a:schemeClr>
        </a:solidFill>
      </dgm:spPr>
      <dgm:t>
        <a:bodyPr/>
        <a:lstStyle/>
        <a:p>
          <a:pPr rtl="0"/>
          <a:r>
            <a:rPr lang="en-US" sz="2400" dirty="0">
              <a:solidFill>
                <a:schemeClr val="tx1"/>
              </a:solidFill>
            </a:rPr>
            <a:t>Separate institutions and regulators require comparatively greater resources in terms of time and funds to establish and maintain infrastructure. Combining regulators may reduce overhead costs.</a:t>
          </a:r>
        </a:p>
      </dgm:t>
    </dgm:pt>
    <dgm:pt modelId="{066EF490-96D5-4C61-9A60-E5F40165FE0C}" type="parTrans" cxnId="{836867CD-817F-47DC-9E64-26B56F21B299}">
      <dgm:prSet/>
      <dgm:spPr/>
      <dgm:t>
        <a:bodyPr/>
        <a:lstStyle/>
        <a:p>
          <a:endParaRPr lang="en-US"/>
        </a:p>
      </dgm:t>
    </dgm:pt>
    <dgm:pt modelId="{4698A8E6-D371-43A5-8D42-CE8E6E6113B2}" type="sibTrans" cxnId="{836867CD-817F-47DC-9E64-26B56F21B299}">
      <dgm:prSet/>
      <dgm:spPr/>
      <dgm:t>
        <a:bodyPr/>
        <a:lstStyle/>
        <a:p>
          <a:endParaRPr lang="en-US"/>
        </a:p>
      </dgm:t>
    </dgm:pt>
    <dgm:pt modelId="{62A9F51B-80AB-42DC-90DA-D17427D28F8D}" type="pres">
      <dgm:prSet presAssocID="{591C6691-F04B-4D5E-A9D0-A83E93FE93C5}" presName="linear" presStyleCnt="0">
        <dgm:presLayoutVars>
          <dgm:animLvl val="lvl"/>
          <dgm:resizeHandles val="exact"/>
        </dgm:presLayoutVars>
      </dgm:prSet>
      <dgm:spPr/>
      <dgm:t>
        <a:bodyPr/>
        <a:lstStyle/>
        <a:p>
          <a:endParaRPr lang="ru-RU"/>
        </a:p>
      </dgm:t>
    </dgm:pt>
    <dgm:pt modelId="{41052F6C-FC70-4A65-A739-59F502C76AA6}" type="pres">
      <dgm:prSet presAssocID="{760BA51F-320C-4FEF-BCF4-3461C31550F4}" presName="parentText" presStyleLbl="node1" presStyleIdx="0" presStyleCnt="3" custScaleY="98070">
        <dgm:presLayoutVars>
          <dgm:chMax val="0"/>
          <dgm:bulletEnabled val="1"/>
        </dgm:presLayoutVars>
      </dgm:prSet>
      <dgm:spPr/>
      <dgm:t>
        <a:bodyPr/>
        <a:lstStyle/>
        <a:p>
          <a:endParaRPr lang="ru-RU"/>
        </a:p>
      </dgm:t>
    </dgm:pt>
    <dgm:pt modelId="{0A69DADE-B813-42B2-8775-3C980CBD80F7}" type="pres">
      <dgm:prSet presAssocID="{D1908FF7-D834-4D0C-8901-DCDD0275A201}" presName="spacer" presStyleCnt="0"/>
      <dgm:spPr/>
    </dgm:pt>
    <dgm:pt modelId="{DD005F73-455F-49DB-A23D-3189E33C1C1A}" type="pres">
      <dgm:prSet presAssocID="{9273A8F1-CD35-4856-90E2-FFCD019DDCEC}" presName="parentText" presStyleLbl="node1" presStyleIdx="1" presStyleCnt="3">
        <dgm:presLayoutVars>
          <dgm:chMax val="0"/>
          <dgm:bulletEnabled val="1"/>
        </dgm:presLayoutVars>
      </dgm:prSet>
      <dgm:spPr/>
      <dgm:t>
        <a:bodyPr/>
        <a:lstStyle/>
        <a:p>
          <a:endParaRPr lang="ru-RU"/>
        </a:p>
      </dgm:t>
    </dgm:pt>
    <dgm:pt modelId="{C0AAAEBC-3DCB-427E-A99A-A72BF6FA9E81}" type="pres">
      <dgm:prSet presAssocID="{3DB61A5B-1B58-4178-8D19-D355A0A348BA}" presName="spacer" presStyleCnt="0"/>
      <dgm:spPr/>
    </dgm:pt>
    <dgm:pt modelId="{55AD1270-40BC-42C1-AE65-E46E29AC3F22}" type="pres">
      <dgm:prSet presAssocID="{FE1D798F-3D15-4955-B729-0585019F743E}" presName="parentText" presStyleLbl="node1" presStyleIdx="2" presStyleCnt="3">
        <dgm:presLayoutVars>
          <dgm:chMax val="0"/>
          <dgm:bulletEnabled val="1"/>
        </dgm:presLayoutVars>
      </dgm:prSet>
      <dgm:spPr/>
      <dgm:t>
        <a:bodyPr/>
        <a:lstStyle/>
        <a:p>
          <a:endParaRPr lang="ru-RU"/>
        </a:p>
      </dgm:t>
    </dgm:pt>
  </dgm:ptLst>
  <dgm:cxnLst>
    <dgm:cxn modelId="{27B6043D-8F41-4481-821C-8E95793B910D}" type="presOf" srcId="{FE1D798F-3D15-4955-B729-0585019F743E}" destId="{55AD1270-40BC-42C1-AE65-E46E29AC3F22}" srcOrd="0" destOrd="0" presId="urn:microsoft.com/office/officeart/2005/8/layout/vList2"/>
    <dgm:cxn modelId="{836867CD-817F-47DC-9E64-26B56F21B299}" srcId="{591C6691-F04B-4D5E-A9D0-A83E93FE93C5}" destId="{FE1D798F-3D15-4955-B729-0585019F743E}" srcOrd="2" destOrd="0" parTransId="{066EF490-96D5-4C61-9A60-E5F40165FE0C}" sibTransId="{4698A8E6-D371-43A5-8D42-CE8E6E6113B2}"/>
    <dgm:cxn modelId="{04AC0E51-3410-4285-B302-696644A66E93}" type="presOf" srcId="{760BA51F-320C-4FEF-BCF4-3461C31550F4}" destId="{41052F6C-FC70-4A65-A739-59F502C76AA6}" srcOrd="0" destOrd="0" presId="urn:microsoft.com/office/officeart/2005/8/layout/vList2"/>
    <dgm:cxn modelId="{708F0381-FD37-4DFC-807C-8B0BBA88B073}" type="presOf" srcId="{9273A8F1-CD35-4856-90E2-FFCD019DDCEC}" destId="{DD005F73-455F-49DB-A23D-3189E33C1C1A}" srcOrd="0" destOrd="0" presId="urn:microsoft.com/office/officeart/2005/8/layout/vList2"/>
    <dgm:cxn modelId="{69B730FE-1D20-455E-99EE-7848C7D40F75}" srcId="{591C6691-F04B-4D5E-A9D0-A83E93FE93C5}" destId="{760BA51F-320C-4FEF-BCF4-3461C31550F4}" srcOrd="0" destOrd="0" parTransId="{2A302650-6CD5-4D4A-8C50-8D444ED08B40}" sibTransId="{D1908FF7-D834-4D0C-8901-DCDD0275A201}"/>
    <dgm:cxn modelId="{E7F1CB86-2CC9-44E5-BA8D-5AA9D9ED0656}" srcId="{591C6691-F04B-4D5E-A9D0-A83E93FE93C5}" destId="{9273A8F1-CD35-4856-90E2-FFCD019DDCEC}" srcOrd="1" destOrd="0" parTransId="{5DFFC45D-B33E-477B-827D-DA70C60610B0}" sibTransId="{3DB61A5B-1B58-4178-8D19-D355A0A348BA}"/>
    <dgm:cxn modelId="{5814128E-7E15-4C93-B8D2-CBE0FD8CFC3C}" type="presOf" srcId="{591C6691-F04B-4D5E-A9D0-A83E93FE93C5}" destId="{62A9F51B-80AB-42DC-90DA-D17427D28F8D}" srcOrd="0" destOrd="0" presId="urn:microsoft.com/office/officeart/2005/8/layout/vList2"/>
    <dgm:cxn modelId="{BE55DA4E-AB19-4113-9448-545C2D438622}" type="presParOf" srcId="{62A9F51B-80AB-42DC-90DA-D17427D28F8D}" destId="{41052F6C-FC70-4A65-A739-59F502C76AA6}" srcOrd="0" destOrd="0" presId="urn:microsoft.com/office/officeart/2005/8/layout/vList2"/>
    <dgm:cxn modelId="{C5ABBFED-FAD3-4EA8-955A-3B56608EDF38}" type="presParOf" srcId="{62A9F51B-80AB-42DC-90DA-D17427D28F8D}" destId="{0A69DADE-B813-42B2-8775-3C980CBD80F7}" srcOrd="1" destOrd="0" presId="urn:microsoft.com/office/officeart/2005/8/layout/vList2"/>
    <dgm:cxn modelId="{DD30133A-DDD6-4E1C-A14A-990920516F92}" type="presParOf" srcId="{62A9F51B-80AB-42DC-90DA-D17427D28F8D}" destId="{DD005F73-455F-49DB-A23D-3189E33C1C1A}" srcOrd="2" destOrd="0" presId="urn:microsoft.com/office/officeart/2005/8/layout/vList2"/>
    <dgm:cxn modelId="{4BB7B49C-E403-43D4-AE3B-43FC70349B8D}" type="presParOf" srcId="{62A9F51B-80AB-42DC-90DA-D17427D28F8D}" destId="{C0AAAEBC-3DCB-427E-A99A-A72BF6FA9E81}" srcOrd="3" destOrd="0" presId="urn:microsoft.com/office/officeart/2005/8/layout/vList2"/>
    <dgm:cxn modelId="{539BF0C3-8691-4D04-BCF3-1455621368B0}" type="presParOf" srcId="{62A9F51B-80AB-42DC-90DA-D17427D28F8D}" destId="{55AD1270-40BC-42C1-AE65-E46E29AC3F22}"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2DEEF05-6C1F-407D-B0B5-82623DAA32DE}" type="doc">
      <dgm:prSet loTypeId="urn:microsoft.com/office/officeart/2005/8/layout/hProcess9" loCatId="process" qsTypeId="urn:microsoft.com/office/officeart/2005/8/quickstyle/simple1" qsCatId="simple" csTypeId="urn:microsoft.com/office/officeart/2005/8/colors/accent0_3" csCatId="mainScheme" phldr="1"/>
      <dgm:spPr/>
      <dgm:t>
        <a:bodyPr/>
        <a:lstStyle/>
        <a:p>
          <a:endParaRPr lang="en-US"/>
        </a:p>
      </dgm:t>
    </dgm:pt>
    <dgm:pt modelId="{46F60A7F-9A03-4CED-8BE3-AA641C821F96}">
      <dgm:prSet custT="1"/>
      <dgm:spPr>
        <a:solidFill>
          <a:schemeClr val="tx2">
            <a:lumMod val="40000"/>
            <a:lumOff val="60000"/>
          </a:schemeClr>
        </a:solidFill>
      </dgm:spPr>
      <dgm:t>
        <a:bodyPr/>
        <a:lstStyle/>
        <a:p>
          <a:pPr rtl="0"/>
          <a:r>
            <a:rPr lang="en-US" sz="2000" dirty="0">
              <a:solidFill>
                <a:schemeClr val="tx1"/>
              </a:solidFill>
            </a:rPr>
            <a:t>Housing the public oversight body within a government Ministry may leave it more vulnerable to political influences, instability, and neglect, particularly in an environment where government ministers are frequently reshuffled</a:t>
          </a:r>
        </a:p>
      </dgm:t>
    </dgm:pt>
    <dgm:pt modelId="{E5B96367-ECC3-4610-BD25-88525E41F685}" type="parTrans" cxnId="{D9E4B7BD-F2C8-4139-BE7F-C28BD91601FE}">
      <dgm:prSet/>
      <dgm:spPr/>
      <dgm:t>
        <a:bodyPr/>
        <a:lstStyle/>
        <a:p>
          <a:endParaRPr lang="en-US"/>
        </a:p>
      </dgm:t>
    </dgm:pt>
    <dgm:pt modelId="{B8450AE8-6506-49A1-A48A-36B922D608A2}" type="sibTrans" cxnId="{D9E4B7BD-F2C8-4139-BE7F-C28BD91601FE}">
      <dgm:prSet/>
      <dgm:spPr/>
      <dgm:t>
        <a:bodyPr/>
        <a:lstStyle/>
        <a:p>
          <a:endParaRPr lang="en-US"/>
        </a:p>
      </dgm:t>
    </dgm:pt>
    <dgm:pt modelId="{0D05558B-8281-4CFB-AC31-6A471EB7A457}">
      <dgm:prSet custT="1"/>
      <dgm:spPr>
        <a:solidFill>
          <a:schemeClr val="tx2">
            <a:lumMod val="40000"/>
            <a:lumOff val="60000"/>
          </a:schemeClr>
        </a:solidFill>
      </dgm:spPr>
      <dgm:t>
        <a:bodyPr/>
        <a:lstStyle/>
        <a:p>
          <a:pPr rtl="0"/>
          <a:r>
            <a:rPr lang="en-US" sz="2000" dirty="0">
              <a:solidFill>
                <a:schemeClr val="tx1"/>
              </a:solidFill>
            </a:rPr>
            <a:t>The selection of board members for the oversight body should be structured to </a:t>
          </a:r>
          <a:r>
            <a:rPr lang="en-US" sz="2000" dirty="0" err="1">
              <a:solidFill>
                <a:schemeClr val="tx1"/>
              </a:solidFill>
            </a:rPr>
            <a:t>favour</a:t>
          </a:r>
          <a:r>
            <a:rPr lang="en-US" sz="2000" dirty="0">
              <a:solidFill>
                <a:schemeClr val="tx1"/>
              </a:solidFill>
            </a:rPr>
            <a:t> relevant experience and competence over political connections</a:t>
          </a:r>
        </a:p>
      </dgm:t>
    </dgm:pt>
    <dgm:pt modelId="{43E2AB8B-906F-425F-876A-0AD710EA9E32}" type="parTrans" cxnId="{D0F0A02C-14DC-44F9-8604-2A1A2FB408FA}">
      <dgm:prSet/>
      <dgm:spPr/>
      <dgm:t>
        <a:bodyPr/>
        <a:lstStyle/>
        <a:p>
          <a:endParaRPr lang="en-US"/>
        </a:p>
      </dgm:t>
    </dgm:pt>
    <dgm:pt modelId="{24B7221B-BB68-448C-B5D1-17EAE840AC80}" type="sibTrans" cxnId="{D0F0A02C-14DC-44F9-8604-2A1A2FB408FA}">
      <dgm:prSet/>
      <dgm:spPr/>
      <dgm:t>
        <a:bodyPr/>
        <a:lstStyle/>
        <a:p>
          <a:endParaRPr lang="en-US"/>
        </a:p>
      </dgm:t>
    </dgm:pt>
    <dgm:pt modelId="{639AE50D-85B2-4354-BA0E-0D177210BEF8}">
      <dgm:prSet custT="1"/>
      <dgm:spPr>
        <a:solidFill>
          <a:schemeClr val="tx2">
            <a:lumMod val="40000"/>
            <a:lumOff val="60000"/>
          </a:schemeClr>
        </a:solidFill>
      </dgm:spPr>
      <dgm:t>
        <a:bodyPr/>
        <a:lstStyle/>
        <a:p>
          <a:pPr rtl="0"/>
          <a:r>
            <a:rPr lang="en-US" sz="2000" dirty="0">
              <a:solidFill>
                <a:schemeClr val="tx1"/>
              </a:solidFill>
            </a:rPr>
            <a:t>Terms of board members should be long enough to allow them to take a more-long term view and to give some continuity to the board and its activities</a:t>
          </a:r>
        </a:p>
      </dgm:t>
    </dgm:pt>
    <dgm:pt modelId="{2BE6A302-89B2-46F1-B4D5-DBD85829E9BD}" type="parTrans" cxnId="{1F6EE09F-6C13-4851-9BE8-3A18F41248A7}">
      <dgm:prSet/>
      <dgm:spPr/>
      <dgm:t>
        <a:bodyPr/>
        <a:lstStyle/>
        <a:p>
          <a:endParaRPr lang="en-US"/>
        </a:p>
      </dgm:t>
    </dgm:pt>
    <dgm:pt modelId="{183AB510-DE21-4794-ADC0-086708DBEEE2}" type="sibTrans" cxnId="{1F6EE09F-6C13-4851-9BE8-3A18F41248A7}">
      <dgm:prSet/>
      <dgm:spPr/>
      <dgm:t>
        <a:bodyPr/>
        <a:lstStyle/>
        <a:p>
          <a:endParaRPr lang="en-US"/>
        </a:p>
      </dgm:t>
    </dgm:pt>
    <dgm:pt modelId="{6B8A63E8-A6DE-4A0A-94F2-C481FFF5E541}">
      <dgm:prSet custT="1"/>
      <dgm:spPr>
        <a:solidFill>
          <a:schemeClr val="tx2">
            <a:lumMod val="40000"/>
            <a:lumOff val="60000"/>
          </a:schemeClr>
        </a:solidFill>
      </dgm:spPr>
      <dgm:t>
        <a:bodyPr/>
        <a:lstStyle/>
        <a:p>
          <a:pPr rtl="0"/>
          <a:r>
            <a:rPr lang="en-US" sz="2000" dirty="0">
              <a:solidFill>
                <a:schemeClr val="tx1"/>
              </a:solidFill>
            </a:rPr>
            <a:t>Funding should be free from undue influence from the profession (EU requirements) and, ideally,  insulated from big swings in state budgetary priorities </a:t>
          </a:r>
        </a:p>
      </dgm:t>
    </dgm:pt>
    <dgm:pt modelId="{DCCF095A-5395-4F04-B76E-112E9A7D1A20}" type="parTrans" cxnId="{7A9C4219-284F-4538-8DB5-0F21284460CE}">
      <dgm:prSet/>
      <dgm:spPr/>
      <dgm:t>
        <a:bodyPr/>
        <a:lstStyle/>
        <a:p>
          <a:endParaRPr lang="en-US"/>
        </a:p>
      </dgm:t>
    </dgm:pt>
    <dgm:pt modelId="{29F9E01B-D4FC-4712-A37F-C4BE0FBBF52F}" type="sibTrans" cxnId="{7A9C4219-284F-4538-8DB5-0F21284460CE}">
      <dgm:prSet/>
      <dgm:spPr/>
      <dgm:t>
        <a:bodyPr/>
        <a:lstStyle/>
        <a:p>
          <a:endParaRPr lang="en-US"/>
        </a:p>
      </dgm:t>
    </dgm:pt>
    <dgm:pt modelId="{F418F134-10E6-41A0-92F8-8C2417C7C57D}" type="pres">
      <dgm:prSet presAssocID="{32DEEF05-6C1F-407D-B0B5-82623DAA32DE}" presName="CompostProcess" presStyleCnt="0">
        <dgm:presLayoutVars>
          <dgm:dir/>
          <dgm:resizeHandles val="exact"/>
        </dgm:presLayoutVars>
      </dgm:prSet>
      <dgm:spPr/>
      <dgm:t>
        <a:bodyPr/>
        <a:lstStyle/>
        <a:p>
          <a:endParaRPr lang="ru-RU"/>
        </a:p>
      </dgm:t>
    </dgm:pt>
    <dgm:pt modelId="{BE652E62-BA01-4E77-AB09-A9940664662B}" type="pres">
      <dgm:prSet presAssocID="{32DEEF05-6C1F-407D-B0B5-82623DAA32DE}" presName="arrow" presStyleLbl="bgShp" presStyleIdx="0" presStyleCnt="1" custScaleX="117647" custLinFactNeighborX="-7083" custLinFactNeighborY="947"/>
      <dgm:spPr>
        <a:noFill/>
      </dgm:spPr>
    </dgm:pt>
    <dgm:pt modelId="{9C158557-0533-410A-B3AB-B332473E8D6D}" type="pres">
      <dgm:prSet presAssocID="{32DEEF05-6C1F-407D-B0B5-82623DAA32DE}" presName="linearProcess" presStyleCnt="0"/>
      <dgm:spPr/>
    </dgm:pt>
    <dgm:pt modelId="{4CE6FF10-E314-4B59-ABCC-1A3C2D5C86B0}" type="pres">
      <dgm:prSet presAssocID="{46F60A7F-9A03-4CED-8BE3-AA641C821F96}" presName="textNode" presStyleLbl="node1" presStyleIdx="0" presStyleCnt="4" custScaleX="182787" custScaleY="203069">
        <dgm:presLayoutVars>
          <dgm:bulletEnabled val="1"/>
        </dgm:presLayoutVars>
      </dgm:prSet>
      <dgm:spPr/>
      <dgm:t>
        <a:bodyPr/>
        <a:lstStyle/>
        <a:p>
          <a:endParaRPr lang="ru-RU"/>
        </a:p>
      </dgm:t>
    </dgm:pt>
    <dgm:pt modelId="{1AFE5749-A786-4201-A40D-A85716A53043}" type="pres">
      <dgm:prSet presAssocID="{B8450AE8-6506-49A1-A48A-36B922D608A2}" presName="sibTrans" presStyleCnt="0"/>
      <dgm:spPr/>
    </dgm:pt>
    <dgm:pt modelId="{BC6B859F-484F-48C7-94C6-EF6822548E88}" type="pres">
      <dgm:prSet presAssocID="{0D05558B-8281-4CFB-AC31-6A471EB7A457}" presName="textNode" presStyleLbl="node1" presStyleIdx="1" presStyleCnt="4" custScaleX="155271" custScaleY="201491">
        <dgm:presLayoutVars>
          <dgm:bulletEnabled val="1"/>
        </dgm:presLayoutVars>
      </dgm:prSet>
      <dgm:spPr/>
      <dgm:t>
        <a:bodyPr/>
        <a:lstStyle/>
        <a:p>
          <a:endParaRPr lang="ru-RU"/>
        </a:p>
      </dgm:t>
    </dgm:pt>
    <dgm:pt modelId="{A8A8F079-8670-43BC-8634-3990A32AD02B}" type="pres">
      <dgm:prSet presAssocID="{24B7221B-BB68-448C-B5D1-17EAE840AC80}" presName="sibTrans" presStyleCnt="0"/>
      <dgm:spPr/>
    </dgm:pt>
    <dgm:pt modelId="{185D4226-C829-4E72-85C7-26C312C0D6B3}" type="pres">
      <dgm:prSet presAssocID="{639AE50D-85B2-4354-BA0E-0D177210BEF8}" presName="textNode" presStyleLbl="node1" presStyleIdx="2" presStyleCnt="4" custScaleX="161194" custScaleY="195178">
        <dgm:presLayoutVars>
          <dgm:bulletEnabled val="1"/>
        </dgm:presLayoutVars>
      </dgm:prSet>
      <dgm:spPr/>
      <dgm:t>
        <a:bodyPr/>
        <a:lstStyle/>
        <a:p>
          <a:endParaRPr lang="ru-RU"/>
        </a:p>
      </dgm:t>
    </dgm:pt>
    <dgm:pt modelId="{720B4335-BCD7-4253-A56F-1B100082520D}" type="pres">
      <dgm:prSet presAssocID="{183AB510-DE21-4794-ADC0-086708DBEEE2}" presName="sibTrans" presStyleCnt="0"/>
      <dgm:spPr/>
    </dgm:pt>
    <dgm:pt modelId="{17EC6C80-19F8-4D5C-8DAD-04AEDF2EE1C1}" type="pres">
      <dgm:prSet presAssocID="{6B8A63E8-A6DE-4A0A-94F2-C481FFF5E541}" presName="textNode" presStyleLbl="node1" presStyleIdx="3" presStyleCnt="4" custScaleX="136188" custScaleY="196756">
        <dgm:presLayoutVars>
          <dgm:bulletEnabled val="1"/>
        </dgm:presLayoutVars>
      </dgm:prSet>
      <dgm:spPr/>
      <dgm:t>
        <a:bodyPr/>
        <a:lstStyle/>
        <a:p>
          <a:endParaRPr lang="ru-RU"/>
        </a:p>
      </dgm:t>
    </dgm:pt>
  </dgm:ptLst>
  <dgm:cxnLst>
    <dgm:cxn modelId="{32614690-A232-49DF-92B8-0A697AE789A9}" type="presOf" srcId="{32DEEF05-6C1F-407D-B0B5-82623DAA32DE}" destId="{F418F134-10E6-41A0-92F8-8C2417C7C57D}" srcOrd="0" destOrd="0" presId="urn:microsoft.com/office/officeart/2005/8/layout/hProcess9"/>
    <dgm:cxn modelId="{1F6EE09F-6C13-4851-9BE8-3A18F41248A7}" srcId="{32DEEF05-6C1F-407D-B0B5-82623DAA32DE}" destId="{639AE50D-85B2-4354-BA0E-0D177210BEF8}" srcOrd="2" destOrd="0" parTransId="{2BE6A302-89B2-46F1-B4D5-DBD85829E9BD}" sibTransId="{183AB510-DE21-4794-ADC0-086708DBEEE2}"/>
    <dgm:cxn modelId="{7A9C4219-284F-4538-8DB5-0F21284460CE}" srcId="{32DEEF05-6C1F-407D-B0B5-82623DAA32DE}" destId="{6B8A63E8-A6DE-4A0A-94F2-C481FFF5E541}" srcOrd="3" destOrd="0" parTransId="{DCCF095A-5395-4F04-B76E-112E9A7D1A20}" sibTransId="{29F9E01B-D4FC-4712-A37F-C4BE0FBBF52F}"/>
    <dgm:cxn modelId="{D9E4B7BD-F2C8-4139-BE7F-C28BD91601FE}" srcId="{32DEEF05-6C1F-407D-B0B5-82623DAA32DE}" destId="{46F60A7F-9A03-4CED-8BE3-AA641C821F96}" srcOrd="0" destOrd="0" parTransId="{E5B96367-ECC3-4610-BD25-88525E41F685}" sibTransId="{B8450AE8-6506-49A1-A48A-36B922D608A2}"/>
    <dgm:cxn modelId="{D0F0A02C-14DC-44F9-8604-2A1A2FB408FA}" srcId="{32DEEF05-6C1F-407D-B0B5-82623DAA32DE}" destId="{0D05558B-8281-4CFB-AC31-6A471EB7A457}" srcOrd="1" destOrd="0" parTransId="{43E2AB8B-906F-425F-876A-0AD710EA9E32}" sibTransId="{24B7221B-BB68-448C-B5D1-17EAE840AC80}"/>
    <dgm:cxn modelId="{5F03EE62-2A53-40C0-B479-C4922362DA01}" type="presOf" srcId="{0D05558B-8281-4CFB-AC31-6A471EB7A457}" destId="{BC6B859F-484F-48C7-94C6-EF6822548E88}" srcOrd="0" destOrd="0" presId="urn:microsoft.com/office/officeart/2005/8/layout/hProcess9"/>
    <dgm:cxn modelId="{95388048-CF7D-4F89-870B-C47A4B151500}" type="presOf" srcId="{6B8A63E8-A6DE-4A0A-94F2-C481FFF5E541}" destId="{17EC6C80-19F8-4D5C-8DAD-04AEDF2EE1C1}" srcOrd="0" destOrd="0" presId="urn:microsoft.com/office/officeart/2005/8/layout/hProcess9"/>
    <dgm:cxn modelId="{8FF2F944-920B-4150-87EA-676135846E51}" type="presOf" srcId="{46F60A7F-9A03-4CED-8BE3-AA641C821F96}" destId="{4CE6FF10-E314-4B59-ABCC-1A3C2D5C86B0}" srcOrd="0" destOrd="0" presId="urn:microsoft.com/office/officeart/2005/8/layout/hProcess9"/>
    <dgm:cxn modelId="{8E36CF1B-AC62-44A8-801E-35221958E2A0}" type="presOf" srcId="{639AE50D-85B2-4354-BA0E-0D177210BEF8}" destId="{185D4226-C829-4E72-85C7-26C312C0D6B3}" srcOrd="0" destOrd="0" presId="urn:microsoft.com/office/officeart/2005/8/layout/hProcess9"/>
    <dgm:cxn modelId="{63703711-9A76-4929-96D0-2F1C729F8AE0}" type="presParOf" srcId="{F418F134-10E6-41A0-92F8-8C2417C7C57D}" destId="{BE652E62-BA01-4E77-AB09-A9940664662B}" srcOrd="0" destOrd="0" presId="urn:microsoft.com/office/officeart/2005/8/layout/hProcess9"/>
    <dgm:cxn modelId="{85470E3E-439F-4E7A-BD2C-D519C3A640A5}" type="presParOf" srcId="{F418F134-10E6-41A0-92F8-8C2417C7C57D}" destId="{9C158557-0533-410A-B3AB-B332473E8D6D}" srcOrd="1" destOrd="0" presId="urn:microsoft.com/office/officeart/2005/8/layout/hProcess9"/>
    <dgm:cxn modelId="{1E6E4DB0-D247-437E-9535-04A40F7D36DA}" type="presParOf" srcId="{9C158557-0533-410A-B3AB-B332473E8D6D}" destId="{4CE6FF10-E314-4B59-ABCC-1A3C2D5C86B0}" srcOrd="0" destOrd="0" presId="urn:microsoft.com/office/officeart/2005/8/layout/hProcess9"/>
    <dgm:cxn modelId="{5BEA2C87-E891-4480-BFD7-51141A87C503}" type="presParOf" srcId="{9C158557-0533-410A-B3AB-B332473E8D6D}" destId="{1AFE5749-A786-4201-A40D-A85716A53043}" srcOrd="1" destOrd="0" presId="urn:microsoft.com/office/officeart/2005/8/layout/hProcess9"/>
    <dgm:cxn modelId="{F0951394-75A8-4E1A-99F0-30B4787C350F}" type="presParOf" srcId="{9C158557-0533-410A-B3AB-B332473E8D6D}" destId="{BC6B859F-484F-48C7-94C6-EF6822548E88}" srcOrd="2" destOrd="0" presId="urn:microsoft.com/office/officeart/2005/8/layout/hProcess9"/>
    <dgm:cxn modelId="{092BA1A0-1464-47C3-85FC-0B9EFFA3B972}" type="presParOf" srcId="{9C158557-0533-410A-B3AB-B332473E8D6D}" destId="{A8A8F079-8670-43BC-8634-3990A32AD02B}" srcOrd="3" destOrd="0" presId="urn:microsoft.com/office/officeart/2005/8/layout/hProcess9"/>
    <dgm:cxn modelId="{7DB09946-3A3D-4593-B8D6-5FEB55E99FFF}" type="presParOf" srcId="{9C158557-0533-410A-B3AB-B332473E8D6D}" destId="{185D4226-C829-4E72-85C7-26C312C0D6B3}" srcOrd="4" destOrd="0" presId="urn:microsoft.com/office/officeart/2005/8/layout/hProcess9"/>
    <dgm:cxn modelId="{C319DFD4-C534-45FB-97EC-89E75BB34E84}" type="presParOf" srcId="{9C158557-0533-410A-B3AB-B332473E8D6D}" destId="{720B4335-BCD7-4253-A56F-1B100082520D}" srcOrd="5" destOrd="0" presId="urn:microsoft.com/office/officeart/2005/8/layout/hProcess9"/>
    <dgm:cxn modelId="{78293D0E-A35C-4280-AE37-0A095F25B9BE}" type="presParOf" srcId="{9C158557-0533-410A-B3AB-B332473E8D6D}" destId="{17EC6C80-19F8-4D5C-8DAD-04AEDF2EE1C1}"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39E47BE-9B52-4579-85C7-46EC7F387C96}" type="doc">
      <dgm:prSet loTypeId="urn:microsoft.com/office/officeart/2005/8/layout/vList5" loCatId="list" qsTypeId="urn:microsoft.com/office/officeart/2005/8/quickstyle/simple1" qsCatId="simple" csTypeId="urn:microsoft.com/office/officeart/2005/8/colors/accent0_3" csCatId="mainScheme" phldr="1"/>
      <dgm:spPr/>
      <dgm:t>
        <a:bodyPr/>
        <a:lstStyle/>
        <a:p>
          <a:endParaRPr lang="en-US"/>
        </a:p>
      </dgm:t>
    </dgm:pt>
    <dgm:pt modelId="{FB90355E-9225-4C67-B444-0E6E509B3A3F}">
      <dgm:prSet custT="1"/>
      <dgm:spPr>
        <a:solidFill>
          <a:schemeClr val="tx2">
            <a:lumMod val="40000"/>
            <a:lumOff val="60000"/>
          </a:schemeClr>
        </a:solidFill>
      </dgm:spPr>
      <dgm:t>
        <a:bodyPr/>
        <a:lstStyle/>
        <a:p>
          <a:pPr rtl="0"/>
          <a:r>
            <a:rPr lang="en-US" sz="2800" dirty="0">
              <a:solidFill>
                <a:schemeClr val="tx1"/>
              </a:solidFill>
            </a:rPr>
            <a:t>Public Oversight Boards at large IFIAR members typically include: </a:t>
          </a:r>
        </a:p>
      </dgm:t>
    </dgm:pt>
    <dgm:pt modelId="{9649BFE8-633A-4740-97D1-47287FB9C74F}" type="parTrans" cxnId="{28F9A687-C538-4B18-AD7C-59E97BBCDAF0}">
      <dgm:prSet/>
      <dgm:spPr/>
      <dgm:t>
        <a:bodyPr/>
        <a:lstStyle/>
        <a:p>
          <a:endParaRPr lang="en-US" sz="2000"/>
        </a:p>
      </dgm:t>
    </dgm:pt>
    <dgm:pt modelId="{1A810C9B-ED70-4ED1-B2C3-5659A3B2B76E}" type="sibTrans" cxnId="{28F9A687-C538-4B18-AD7C-59E97BBCDAF0}">
      <dgm:prSet/>
      <dgm:spPr/>
      <dgm:t>
        <a:bodyPr/>
        <a:lstStyle/>
        <a:p>
          <a:endParaRPr lang="en-US" sz="2000"/>
        </a:p>
      </dgm:t>
    </dgm:pt>
    <dgm:pt modelId="{89D766BA-24DF-4711-BC0C-D48E5B3E9201}">
      <dgm:prSet custT="1"/>
      <dgm:spPr/>
      <dgm:t>
        <a:bodyPr/>
        <a:lstStyle/>
        <a:p>
          <a:pPr rtl="0"/>
          <a:r>
            <a:rPr lang="en-US" sz="2000" dirty="0"/>
            <a:t>Retired professionals such as lawyers</a:t>
          </a:r>
        </a:p>
      </dgm:t>
    </dgm:pt>
    <dgm:pt modelId="{6984D483-57C1-4310-A652-BD9234085564}" type="parTrans" cxnId="{BFA3786F-7D8D-4193-9124-011ED0C9551E}">
      <dgm:prSet/>
      <dgm:spPr/>
      <dgm:t>
        <a:bodyPr/>
        <a:lstStyle/>
        <a:p>
          <a:endParaRPr lang="en-US" sz="2000"/>
        </a:p>
      </dgm:t>
    </dgm:pt>
    <dgm:pt modelId="{90199389-5D6A-4365-8250-8007482F2AA3}" type="sibTrans" cxnId="{BFA3786F-7D8D-4193-9124-011ED0C9551E}">
      <dgm:prSet/>
      <dgm:spPr/>
      <dgm:t>
        <a:bodyPr/>
        <a:lstStyle/>
        <a:p>
          <a:endParaRPr lang="en-US" sz="2000"/>
        </a:p>
      </dgm:t>
    </dgm:pt>
    <dgm:pt modelId="{194696BD-6218-42E2-B4CA-094270A4BB93}">
      <dgm:prSet custT="1"/>
      <dgm:spPr/>
      <dgm:t>
        <a:bodyPr/>
        <a:lstStyle/>
        <a:p>
          <a:pPr rtl="0"/>
          <a:r>
            <a:rPr lang="en-US" sz="2000" dirty="0"/>
            <a:t>Former audit professionals</a:t>
          </a:r>
        </a:p>
      </dgm:t>
    </dgm:pt>
    <dgm:pt modelId="{2585F404-250D-41BF-B989-0A5FBBDC35F4}" type="parTrans" cxnId="{20D7582F-A576-4905-B334-5CDD5F49E703}">
      <dgm:prSet/>
      <dgm:spPr/>
      <dgm:t>
        <a:bodyPr/>
        <a:lstStyle/>
        <a:p>
          <a:endParaRPr lang="en-US" sz="2000"/>
        </a:p>
      </dgm:t>
    </dgm:pt>
    <dgm:pt modelId="{962F2815-A3CC-4E31-8724-E4591F8AFEC5}" type="sibTrans" cxnId="{20D7582F-A576-4905-B334-5CDD5F49E703}">
      <dgm:prSet/>
      <dgm:spPr/>
      <dgm:t>
        <a:bodyPr/>
        <a:lstStyle/>
        <a:p>
          <a:endParaRPr lang="en-US" sz="2000"/>
        </a:p>
      </dgm:t>
    </dgm:pt>
    <dgm:pt modelId="{1332417D-FBC8-4B66-A3D6-1C9D0AC77BED}">
      <dgm:prSet custT="1"/>
      <dgm:spPr/>
      <dgm:t>
        <a:bodyPr/>
        <a:lstStyle/>
        <a:p>
          <a:pPr rtl="0"/>
          <a:r>
            <a:rPr lang="en-US" sz="2000" dirty="0"/>
            <a:t>Former bankers</a:t>
          </a:r>
        </a:p>
      </dgm:t>
    </dgm:pt>
    <dgm:pt modelId="{1E32B674-5AAD-424E-A060-FC2C2C26EE3B}" type="parTrans" cxnId="{F11157BD-0F83-4087-AC4D-9B3BDBE08495}">
      <dgm:prSet/>
      <dgm:spPr/>
      <dgm:t>
        <a:bodyPr/>
        <a:lstStyle/>
        <a:p>
          <a:endParaRPr lang="en-US" sz="2000"/>
        </a:p>
      </dgm:t>
    </dgm:pt>
    <dgm:pt modelId="{0DD447E5-042A-4EC9-AC5D-9057B7DE90B7}" type="sibTrans" cxnId="{F11157BD-0F83-4087-AC4D-9B3BDBE08495}">
      <dgm:prSet/>
      <dgm:spPr/>
      <dgm:t>
        <a:bodyPr/>
        <a:lstStyle/>
        <a:p>
          <a:endParaRPr lang="en-US" sz="2000"/>
        </a:p>
      </dgm:t>
    </dgm:pt>
    <dgm:pt modelId="{8C0A3371-4828-41A3-B7A3-BE67B5D2345E}">
      <dgm:prSet custT="1"/>
      <dgm:spPr/>
      <dgm:t>
        <a:bodyPr/>
        <a:lstStyle/>
        <a:p>
          <a:pPr rtl="0"/>
          <a:r>
            <a:rPr lang="en-US" sz="2000" dirty="0"/>
            <a:t>Directors or former directors of leading companies</a:t>
          </a:r>
        </a:p>
      </dgm:t>
    </dgm:pt>
    <dgm:pt modelId="{2C6428E8-4C03-40AD-8E7C-C446941551EF}" type="parTrans" cxnId="{237149A7-91A5-4ABF-95BC-DF550B6A161D}">
      <dgm:prSet/>
      <dgm:spPr/>
      <dgm:t>
        <a:bodyPr/>
        <a:lstStyle/>
        <a:p>
          <a:endParaRPr lang="en-US" sz="2000"/>
        </a:p>
      </dgm:t>
    </dgm:pt>
    <dgm:pt modelId="{345C27D7-D155-4CC6-8767-FB14AD1B5D04}" type="sibTrans" cxnId="{237149A7-91A5-4ABF-95BC-DF550B6A161D}">
      <dgm:prSet/>
      <dgm:spPr/>
      <dgm:t>
        <a:bodyPr/>
        <a:lstStyle/>
        <a:p>
          <a:endParaRPr lang="en-US" sz="2000"/>
        </a:p>
      </dgm:t>
    </dgm:pt>
    <dgm:pt modelId="{8E56F0B9-BBE4-4ABF-9D12-6409E3A312E2}">
      <dgm:prSet custT="1"/>
      <dgm:spPr/>
      <dgm:t>
        <a:bodyPr/>
        <a:lstStyle/>
        <a:p>
          <a:pPr rtl="0"/>
          <a:r>
            <a:rPr lang="en-US" sz="2000" dirty="0"/>
            <a:t>Former civil servants </a:t>
          </a:r>
        </a:p>
      </dgm:t>
    </dgm:pt>
    <dgm:pt modelId="{7E9B922D-BF2B-4F0E-96F8-91429E04B33A}" type="parTrans" cxnId="{A0387C92-96F2-4B00-81A6-D1628A0142E4}">
      <dgm:prSet/>
      <dgm:spPr/>
      <dgm:t>
        <a:bodyPr/>
        <a:lstStyle/>
        <a:p>
          <a:endParaRPr lang="en-US" sz="2000"/>
        </a:p>
      </dgm:t>
    </dgm:pt>
    <dgm:pt modelId="{75AA570A-CE38-4E7E-A641-0A6E23822B19}" type="sibTrans" cxnId="{A0387C92-96F2-4B00-81A6-D1628A0142E4}">
      <dgm:prSet/>
      <dgm:spPr/>
      <dgm:t>
        <a:bodyPr/>
        <a:lstStyle/>
        <a:p>
          <a:endParaRPr lang="en-US" sz="2000"/>
        </a:p>
      </dgm:t>
    </dgm:pt>
    <dgm:pt modelId="{2137CBD5-5E75-424C-88AE-503378CD903E}">
      <dgm:prSet custT="1"/>
      <dgm:spPr>
        <a:solidFill>
          <a:schemeClr val="tx2">
            <a:lumMod val="40000"/>
            <a:lumOff val="60000"/>
          </a:schemeClr>
        </a:solidFill>
      </dgm:spPr>
      <dgm:t>
        <a:bodyPr/>
        <a:lstStyle/>
        <a:p>
          <a:pPr rtl="0"/>
          <a:r>
            <a:rPr lang="en-US" sz="2800" dirty="0">
              <a:solidFill>
                <a:schemeClr val="tx1"/>
              </a:solidFill>
            </a:rPr>
            <a:t>In addition, members often include </a:t>
          </a:r>
        </a:p>
      </dgm:t>
    </dgm:pt>
    <dgm:pt modelId="{3EC45DCB-F134-42B3-AB14-3B5C595003F4}" type="parTrans" cxnId="{9C456310-68E8-4C38-9638-292F61E69A51}">
      <dgm:prSet/>
      <dgm:spPr/>
      <dgm:t>
        <a:bodyPr/>
        <a:lstStyle/>
        <a:p>
          <a:endParaRPr lang="en-US" sz="2000"/>
        </a:p>
      </dgm:t>
    </dgm:pt>
    <dgm:pt modelId="{591A2979-ABC1-4408-B482-C37B50F3F854}" type="sibTrans" cxnId="{9C456310-68E8-4C38-9638-292F61E69A51}">
      <dgm:prSet/>
      <dgm:spPr/>
      <dgm:t>
        <a:bodyPr/>
        <a:lstStyle/>
        <a:p>
          <a:endParaRPr lang="en-US" sz="2000"/>
        </a:p>
      </dgm:t>
    </dgm:pt>
    <dgm:pt modelId="{94AEA803-0ED8-4118-9A84-03BC7D766F2C}">
      <dgm:prSet custT="1"/>
      <dgm:spPr/>
      <dgm:t>
        <a:bodyPr/>
        <a:lstStyle/>
        <a:p>
          <a:pPr rtl="0"/>
          <a:r>
            <a:rPr lang="en-US" sz="2000" dirty="0"/>
            <a:t>representatives of other regulators, departments, or central bank</a:t>
          </a:r>
        </a:p>
      </dgm:t>
    </dgm:pt>
    <dgm:pt modelId="{E5367B40-64DE-42B8-86C6-CA14533BEBD6}" type="parTrans" cxnId="{B3EF787D-B25C-4EBF-9751-970E62087762}">
      <dgm:prSet/>
      <dgm:spPr/>
      <dgm:t>
        <a:bodyPr/>
        <a:lstStyle/>
        <a:p>
          <a:endParaRPr lang="en-US" sz="2000"/>
        </a:p>
      </dgm:t>
    </dgm:pt>
    <dgm:pt modelId="{B183045A-3180-44C0-8057-C3CA97DB3215}" type="sibTrans" cxnId="{B3EF787D-B25C-4EBF-9751-970E62087762}">
      <dgm:prSet/>
      <dgm:spPr/>
      <dgm:t>
        <a:bodyPr/>
        <a:lstStyle/>
        <a:p>
          <a:endParaRPr lang="en-US" sz="2000"/>
        </a:p>
      </dgm:t>
    </dgm:pt>
    <dgm:pt modelId="{76080CD9-B535-4BC8-926E-B7BAD1CFCF6E}">
      <dgm:prSet custT="1"/>
      <dgm:spPr/>
      <dgm:t>
        <a:bodyPr/>
        <a:lstStyle/>
        <a:p>
          <a:pPr rtl="0"/>
          <a:r>
            <a:rPr lang="en-US" sz="2000" dirty="0"/>
            <a:t>Academics (university professors, etc.)</a:t>
          </a:r>
        </a:p>
      </dgm:t>
    </dgm:pt>
    <dgm:pt modelId="{B005CCD0-041C-467F-A030-1E54E0FA8E1E}" type="parTrans" cxnId="{A029C954-C8AF-49BB-8FB9-B700B913CE34}">
      <dgm:prSet/>
      <dgm:spPr/>
      <dgm:t>
        <a:bodyPr/>
        <a:lstStyle/>
        <a:p>
          <a:endParaRPr lang="en-US" sz="2000"/>
        </a:p>
      </dgm:t>
    </dgm:pt>
    <dgm:pt modelId="{BF522BE4-FC64-4E22-B503-80E952EA7C57}" type="sibTrans" cxnId="{A029C954-C8AF-49BB-8FB9-B700B913CE34}">
      <dgm:prSet/>
      <dgm:spPr/>
      <dgm:t>
        <a:bodyPr/>
        <a:lstStyle/>
        <a:p>
          <a:endParaRPr lang="en-US" sz="2000"/>
        </a:p>
      </dgm:t>
    </dgm:pt>
    <dgm:pt modelId="{65E29B30-B535-4E21-80A9-821C71226796}">
      <dgm:prSet custT="1"/>
      <dgm:spPr/>
      <dgm:t>
        <a:bodyPr/>
        <a:lstStyle/>
        <a:p>
          <a:pPr rtl="0"/>
          <a:r>
            <a:rPr lang="en-US" sz="2000" dirty="0"/>
            <a:t>Representatives of business community</a:t>
          </a:r>
        </a:p>
      </dgm:t>
    </dgm:pt>
    <dgm:pt modelId="{85C8F142-28E6-4501-A526-E7BED0C27D42}" type="parTrans" cxnId="{23F59139-3FA1-4E7C-BD71-6A257F971BD9}">
      <dgm:prSet/>
      <dgm:spPr/>
      <dgm:t>
        <a:bodyPr/>
        <a:lstStyle/>
        <a:p>
          <a:endParaRPr lang="en-US" sz="2000"/>
        </a:p>
      </dgm:t>
    </dgm:pt>
    <dgm:pt modelId="{425AFAB6-6539-41E8-B1C2-1E9DAE76B0E5}" type="sibTrans" cxnId="{23F59139-3FA1-4E7C-BD71-6A257F971BD9}">
      <dgm:prSet/>
      <dgm:spPr/>
      <dgm:t>
        <a:bodyPr/>
        <a:lstStyle/>
        <a:p>
          <a:endParaRPr lang="en-US" sz="2000"/>
        </a:p>
      </dgm:t>
    </dgm:pt>
    <dgm:pt modelId="{DCA9B4B6-4E4E-4809-8F53-BE56CCDC1C1D}" type="pres">
      <dgm:prSet presAssocID="{939E47BE-9B52-4579-85C7-46EC7F387C96}" presName="Name0" presStyleCnt="0">
        <dgm:presLayoutVars>
          <dgm:dir/>
          <dgm:animLvl val="lvl"/>
          <dgm:resizeHandles val="exact"/>
        </dgm:presLayoutVars>
      </dgm:prSet>
      <dgm:spPr/>
      <dgm:t>
        <a:bodyPr/>
        <a:lstStyle/>
        <a:p>
          <a:endParaRPr lang="ru-RU"/>
        </a:p>
      </dgm:t>
    </dgm:pt>
    <dgm:pt modelId="{8DE5657D-7175-4EFD-BB01-9E641857478A}" type="pres">
      <dgm:prSet presAssocID="{FB90355E-9225-4C67-B444-0E6E509B3A3F}" presName="linNode" presStyleCnt="0"/>
      <dgm:spPr/>
    </dgm:pt>
    <dgm:pt modelId="{20A5AACF-C72B-40F2-9067-8A8BFAC8AF65}" type="pres">
      <dgm:prSet presAssocID="{FB90355E-9225-4C67-B444-0E6E509B3A3F}" presName="parentText" presStyleLbl="node1" presStyleIdx="0" presStyleCnt="2">
        <dgm:presLayoutVars>
          <dgm:chMax val="1"/>
          <dgm:bulletEnabled val="1"/>
        </dgm:presLayoutVars>
      </dgm:prSet>
      <dgm:spPr/>
      <dgm:t>
        <a:bodyPr/>
        <a:lstStyle/>
        <a:p>
          <a:endParaRPr lang="ru-RU"/>
        </a:p>
      </dgm:t>
    </dgm:pt>
    <dgm:pt modelId="{64AD563B-450A-48C5-AB86-8BC62C8E172F}" type="pres">
      <dgm:prSet presAssocID="{FB90355E-9225-4C67-B444-0E6E509B3A3F}" presName="descendantText" presStyleLbl="alignAccFollowNode1" presStyleIdx="0" presStyleCnt="2" custScaleY="173842">
        <dgm:presLayoutVars>
          <dgm:bulletEnabled val="1"/>
        </dgm:presLayoutVars>
      </dgm:prSet>
      <dgm:spPr/>
      <dgm:t>
        <a:bodyPr/>
        <a:lstStyle/>
        <a:p>
          <a:endParaRPr lang="ru-RU"/>
        </a:p>
      </dgm:t>
    </dgm:pt>
    <dgm:pt modelId="{3C2E5AA8-C737-4FC5-81F2-EC6EDEE7BC5C}" type="pres">
      <dgm:prSet presAssocID="{1A810C9B-ED70-4ED1-B2C3-5659A3B2B76E}" presName="sp" presStyleCnt="0"/>
      <dgm:spPr/>
    </dgm:pt>
    <dgm:pt modelId="{AD226BC3-F18B-4ECA-AC7A-7769ACEC6A9C}" type="pres">
      <dgm:prSet presAssocID="{2137CBD5-5E75-424C-88AE-503378CD903E}" presName="linNode" presStyleCnt="0"/>
      <dgm:spPr/>
    </dgm:pt>
    <dgm:pt modelId="{C7F13407-A17C-4664-9E71-16B35E761F60}" type="pres">
      <dgm:prSet presAssocID="{2137CBD5-5E75-424C-88AE-503378CD903E}" presName="parentText" presStyleLbl="node1" presStyleIdx="1" presStyleCnt="2">
        <dgm:presLayoutVars>
          <dgm:chMax val="1"/>
          <dgm:bulletEnabled val="1"/>
        </dgm:presLayoutVars>
      </dgm:prSet>
      <dgm:spPr/>
      <dgm:t>
        <a:bodyPr/>
        <a:lstStyle/>
        <a:p>
          <a:endParaRPr lang="ru-RU"/>
        </a:p>
      </dgm:t>
    </dgm:pt>
    <dgm:pt modelId="{991E6B38-0171-4DE1-98E9-C6DDF305200D}" type="pres">
      <dgm:prSet presAssocID="{2137CBD5-5E75-424C-88AE-503378CD903E}" presName="descendantText" presStyleLbl="alignAccFollowNode1" presStyleIdx="1" presStyleCnt="2">
        <dgm:presLayoutVars>
          <dgm:bulletEnabled val="1"/>
        </dgm:presLayoutVars>
      </dgm:prSet>
      <dgm:spPr/>
      <dgm:t>
        <a:bodyPr/>
        <a:lstStyle/>
        <a:p>
          <a:endParaRPr lang="ru-RU"/>
        </a:p>
      </dgm:t>
    </dgm:pt>
  </dgm:ptLst>
  <dgm:cxnLst>
    <dgm:cxn modelId="{001B6FF3-A5E9-491F-88CE-F6C6E9F64240}" type="presOf" srcId="{FB90355E-9225-4C67-B444-0E6E509B3A3F}" destId="{20A5AACF-C72B-40F2-9067-8A8BFAC8AF65}" srcOrd="0" destOrd="0" presId="urn:microsoft.com/office/officeart/2005/8/layout/vList5"/>
    <dgm:cxn modelId="{237149A7-91A5-4ABF-95BC-DF550B6A161D}" srcId="{FB90355E-9225-4C67-B444-0E6E509B3A3F}" destId="{8C0A3371-4828-41A3-B7A3-BE67B5D2345E}" srcOrd="3" destOrd="0" parTransId="{2C6428E8-4C03-40AD-8E7C-C446941551EF}" sibTransId="{345C27D7-D155-4CC6-8767-FB14AD1B5D04}"/>
    <dgm:cxn modelId="{FD1CE07B-1139-45DA-A5AB-AA1ED25DA746}" type="presOf" srcId="{94AEA803-0ED8-4118-9A84-03BC7D766F2C}" destId="{991E6B38-0171-4DE1-98E9-C6DDF305200D}" srcOrd="0" destOrd="0" presId="urn:microsoft.com/office/officeart/2005/8/layout/vList5"/>
    <dgm:cxn modelId="{B3EF787D-B25C-4EBF-9751-970E62087762}" srcId="{2137CBD5-5E75-424C-88AE-503378CD903E}" destId="{94AEA803-0ED8-4118-9A84-03BC7D766F2C}" srcOrd="0" destOrd="0" parTransId="{E5367B40-64DE-42B8-86C6-CA14533BEBD6}" sibTransId="{B183045A-3180-44C0-8057-C3CA97DB3215}"/>
    <dgm:cxn modelId="{81434AC5-2371-433D-B98F-990AAA3995CB}" type="presOf" srcId="{76080CD9-B535-4BC8-926E-B7BAD1CFCF6E}" destId="{991E6B38-0171-4DE1-98E9-C6DDF305200D}" srcOrd="0" destOrd="1" presId="urn:microsoft.com/office/officeart/2005/8/layout/vList5"/>
    <dgm:cxn modelId="{CB8D3743-CFE6-4A69-B3BE-AB5192D37865}" type="presOf" srcId="{8C0A3371-4828-41A3-B7A3-BE67B5D2345E}" destId="{64AD563B-450A-48C5-AB86-8BC62C8E172F}" srcOrd="0" destOrd="3" presId="urn:microsoft.com/office/officeart/2005/8/layout/vList5"/>
    <dgm:cxn modelId="{9C456310-68E8-4C38-9638-292F61E69A51}" srcId="{939E47BE-9B52-4579-85C7-46EC7F387C96}" destId="{2137CBD5-5E75-424C-88AE-503378CD903E}" srcOrd="1" destOrd="0" parTransId="{3EC45DCB-F134-42B3-AB14-3B5C595003F4}" sibTransId="{591A2979-ABC1-4408-B482-C37B50F3F854}"/>
    <dgm:cxn modelId="{6E3D5E38-4116-4071-810B-93B802F80163}" type="presOf" srcId="{89D766BA-24DF-4711-BC0C-D48E5B3E9201}" destId="{64AD563B-450A-48C5-AB86-8BC62C8E172F}" srcOrd="0" destOrd="0" presId="urn:microsoft.com/office/officeart/2005/8/layout/vList5"/>
    <dgm:cxn modelId="{184B352D-D32F-4B19-9B8F-F0B31CA2AF35}" type="presOf" srcId="{194696BD-6218-42E2-B4CA-094270A4BB93}" destId="{64AD563B-450A-48C5-AB86-8BC62C8E172F}" srcOrd="0" destOrd="1" presId="urn:microsoft.com/office/officeart/2005/8/layout/vList5"/>
    <dgm:cxn modelId="{A029C954-C8AF-49BB-8FB9-B700B913CE34}" srcId="{2137CBD5-5E75-424C-88AE-503378CD903E}" destId="{76080CD9-B535-4BC8-926E-B7BAD1CFCF6E}" srcOrd="1" destOrd="0" parTransId="{B005CCD0-041C-467F-A030-1E54E0FA8E1E}" sibTransId="{BF522BE4-FC64-4E22-B503-80E952EA7C57}"/>
    <dgm:cxn modelId="{20D7582F-A576-4905-B334-5CDD5F49E703}" srcId="{FB90355E-9225-4C67-B444-0E6E509B3A3F}" destId="{194696BD-6218-42E2-B4CA-094270A4BB93}" srcOrd="1" destOrd="0" parTransId="{2585F404-250D-41BF-B989-0A5FBBDC35F4}" sibTransId="{962F2815-A3CC-4E31-8724-E4591F8AFEC5}"/>
    <dgm:cxn modelId="{23F59139-3FA1-4E7C-BD71-6A257F971BD9}" srcId="{FB90355E-9225-4C67-B444-0E6E509B3A3F}" destId="{65E29B30-B535-4E21-80A9-821C71226796}" srcOrd="4" destOrd="0" parTransId="{85C8F142-28E6-4501-A526-E7BED0C27D42}" sibTransId="{425AFAB6-6539-41E8-B1C2-1E9DAE76B0E5}"/>
    <dgm:cxn modelId="{E66DB720-AE2B-4568-8B8C-B7D387DC9E73}" type="presOf" srcId="{939E47BE-9B52-4579-85C7-46EC7F387C96}" destId="{DCA9B4B6-4E4E-4809-8F53-BE56CCDC1C1D}" srcOrd="0" destOrd="0" presId="urn:microsoft.com/office/officeart/2005/8/layout/vList5"/>
    <dgm:cxn modelId="{A0387C92-96F2-4B00-81A6-D1628A0142E4}" srcId="{FB90355E-9225-4C67-B444-0E6E509B3A3F}" destId="{8E56F0B9-BBE4-4ABF-9D12-6409E3A312E2}" srcOrd="5" destOrd="0" parTransId="{7E9B922D-BF2B-4F0E-96F8-91429E04B33A}" sibTransId="{75AA570A-CE38-4E7E-A641-0A6E23822B19}"/>
    <dgm:cxn modelId="{BFA3786F-7D8D-4193-9124-011ED0C9551E}" srcId="{FB90355E-9225-4C67-B444-0E6E509B3A3F}" destId="{89D766BA-24DF-4711-BC0C-D48E5B3E9201}" srcOrd="0" destOrd="0" parTransId="{6984D483-57C1-4310-A652-BD9234085564}" sibTransId="{90199389-5D6A-4365-8250-8007482F2AA3}"/>
    <dgm:cxn modelId="{F261BEE6-8881-4714-A291-C5A65765B1A7}" type="presOf" srcId="{8E56F0B9-BBE4-4ABF-9D12-6409E3A312E2}" destId="{64AD563B-450A-48C5-AB86-8BC62C8E172F}" srcOrd="0" destOrd="5" presId="urn:microsoft.com/office/officeart/2005/8/layout/vList5"/>
    <dgm:cxn modelId="{0C083D99-E4D0-4CD4-98AB-249BD13D86A9}" type="presOf" srcId="{2137CBD5-5E75-424C-88AE-503378CD903E}" destId="{C7F13407-A17C-4664-9E71-16B35E761F60}" srcOrd="0" destOrd="0" presId="urn:microsoft.com/office/officeart/2005/8/layout/vList5"/>
    <dgm:cxn modelId="{28F9A687-C538-4B18-AD7C-59E97BBCDAF0}" srcId="{939E47BE-9B52-4579-85C7-46EC7F387C96}" destId="{FB90355E-9225-4C67-B444-0E6E509B3A3F}" srcOrd="0" destOrd="0" parTransId="{9649BFE8-633A-4740-97D1-47287FB9C74F}" sibTransId="{1A810C9B-ED70-4ED1-B2C3-5659A3B2B76E}"/>
    <dgm:cxn modelId="{C02C4B71-6FF8-498F-973D-AD0849EBC335}" type="presOf" srcId="{65E29B30-B535-4E21-80A9-821C71226796}" destId="{64AD563B-450A-48C5-AB86-8BC62C8E172F}" srcOrd="0" destOrd="4" presId="urn:microsoft.com/office/officeart/2005/8/layout/vList5"/>
    <dgm:cxn modelId="{7E02642B-EC6E-4ED3-AC02-78A293ACFC58}" type="presOf" srcId="{1332417D-FBC8-4B66-A3D6-1C9D0AC77BED}" destId="{64AD563B-450A-48C5-AB86-8BC62C8E172F}" srcOrd="0" destOrd="2" presId="urn:microsoft.com/office/officeart/2005/8/layout/vList5"/>
    <dgm:cxn modelId="{F11157BD-0F83-4087-AC4D-9B3BDBE08495}" srcId="{FB90355E-9225-4C67-B444-0E6E509B3A3F}" destId="{1332417D-FBC8-4B66-A3D6-1C9D0AC77BED}" srcOrd="2" destOrd="0" parTransId="{1E32B674-5AAD-424E-A060-FC2C2C26EE3B}" sibTransId="{0DD447E5-042A-4EC9-AC5D-9057B7DE90B7}"/>
    <dgm:cxn modelId="{64FEF318-57F1-4DC1-A728-1C516B174AFD}" type="presParOf" srcId="{DCA9B4B6-4E4E-4809-8F53-BE56CCDC1C1D}" destId="{8DE5657D-7175-4EFD-BB01-9E641857478A}" srcOrd="0" destOrd="0" presId="urn:microsoft.com/office/officeart/2005/8/layout/vList5"/>
    <dgm:cxn modelId="{D77320A2-E186-418E-BADD-530E38C39D38}" type="presParOf" srcId="{8DE5657D-7175-4EFD-BB01-9E641857478A}" destId="{20A5AACF-C72B-40F2-9067-8A8BFAC8AF65}" srcOrd="0" destOrd="0" presId="urn:microsoft.com/office/officeart/2005/8/layout/vList5"/>
    <dgm:cxn modelId="{375C3229-BA2C-423F-B4E4-4ECFD9ECAF7F}" type="presParOf" srcId="{8DE5657D-7175-4EFD-BB01-9E641857478A}" destId="{64AD563B-450A-48C5-AB86-8BC62C8E172F}" srcOrd="1" destOrd="0" presId="urn:microsoft.com/office/officeart/2005/8/layout/vList5"/>
    <dgm:cxn modelId="{A0F5DFDC-1284-4F21-9EC6-594DE1DAEE13}" type="presParOf" srcId="{DCA9B4B6-4E4E-4809-8F53-BE56CCDC1C1D}" destId="{3C2E5AA8-C737-4FC5-81F2-EC6EDEE7BC5C}" srcOrd="1" destOrd="0" presId="urn:microsoft.com/office/officeart/2005/8/layout/vList5"/>
    <dgm:cxn modelId="{2594128D-F479-43CE-8389-BB179EC1F950}" type="presParOf" srcId="{DCA9B4B6-4E4E-4809-8F53-BE56CCDC1C1D}" destId="{AD226BC3-F18B-4ECA-AC7A-7769ACEC6A9C}" srcOrd="2" destOrd="0" presId="urn:microsoft.com/office/officeart/2005/8/layout/vList5"/>
    <dgm:cxn modelId="{31A7EB90-0426-4F5B-810C-CA92DB674A39}" type="presParOf" srcId="{AD226BC3-F18B-4ECA-AC7A-7769ACEC6A9C}" destId="{C7F13407-A17C-4664-9E71-16B35E761F60}" srcOrd="0" destOrd="0" presId="urn:microsoft.com/office/officeart/2005/8/layout/vList5"/>
    <dgm:cxn modelId="{08BF76C6-D220-4ECE-A82F-7DEABEFC38E8}" type="presParOf" srcId="{AD226BC3-F18B-4ECA-AC7A-7769ACEC6A9C}" destId="{991E6B38-0171-4DE1-98E9-C6DDF305200D}"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264743-957F-4410-B596-78262EE6176D}">
      <dsp:nvSpPr>
        <dsp:cNvPr id="0" name=""/>
        <dsp:cNvSpPr/>
      </dsp:nvSpPr>
      <dsp:spPr>
        <a:xfrm rot="5400000">
          <a:off x="6176905" y="-2394916"/>
          <a:ext cx="1933438" cy="6723411"/>
        </a:xfrm>
        <a:prstGeom prst="round2Same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rtl="0">
            <a:lnSpc>
              <a:spcPct val="90000"/>
            </a:lnSpc>
            <a:spcBef>
              <a:spcPct val="0"/>
            </a:spcBef>
            <a:spcAft>
              <a:spcPct val="15000"/>
            </a:spcAft>
            <a:buChar char="••"/>
          </a:pPr>
          <a:r>
            <a:rPr lang="en-US" sz="2000" kern="1200" dirty="0"/>
            <a:t>A self-standing, separately funded, independent agency</a:t>
          </a:r>
        </a:p>
        <a:p>
          <a:pPr marL="228600" lvl="1" indent="-228600" algn="l" defTabSz="889000" rtl="0">
            <a:lnSpc>
              <a:spcPct val="90000"/>
            </a:lnSpc>
            <a:spcBef>
              <a:spcPct val="0"/>
            </a:spcBef>
            <a:spcAft>
              <a:spcPct val="15000"/>
            </a:spcAft>
            <a:buChar char="••"/>
          </a:pPr>
          <a:r>
            <a:rPr lang="en-US" sz="2000" kern="1200" dirty="0"/>
            <a:t>An office , division, or component of a body with a broader regulatory function, such as a securities regulator</a:t>
          </a:r>
        </a:p>
        <a:p>
          <a:pPr marL="228600" lvl="1" indent="-228600" algn="l" defTabSz="889000" rtl="0">
            <a:lnSpc>
              <a:spcPct val="90000"/>
            </a:lnSpc>
            <a:spcBef>
              <a:spcPct val="0"/>
            </a:spcBef>
            <a:spcAft>
              <a:spcPct val="15000"/>
            </a:spcAft>
            <a:buChar char="••"/>
          </a:pPr>
          <a:r>
            <a:rPr lang="en-US" sz="2000" kern="1200" dirty="0"/>
            <a:t>An office or department within the country’s public administration (e.g. Ministry of Finance)</a:t>
          </a:r>
        </a:p>
      </dsp:txBody>
      <dsp:txXfrm rot="-5400000">
        <a:off x="3781919" y="94453"/>
        <a:ext cx="6629028" cy="1744672"/>
      </dsp:txXfrm>
    </dsp:sp>
    <dsp:sp modelId="{F1B32166-9B94-4BD3-A942-B8C3AC3AA654}">
      <dsp:nvSpPr>
        <dsp:cNvPr id="0" name=""/>
        <dsp:cNvSpPr/>
      </dsp:nvSpPr>
      <dsp:spPr>
        <a:xfrm>
          <a:off x="0" y="117263"/>
          <a:ext cx="3781919" cy="1699051"/>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en-US" sz="2400" kern="1200" dirty="0"/>
            <a:t>The audit oversight body could be:</a:t>
          </a:r>
        </a:p>
      </dsp:txBody>
      <dsp:txXfrm>
        <a:off x="82941" y="200204"/>
        <a:ext cx="3616037" cy="1533169"/>
      </dsp:txXfrm>
    </dsp:sp>
    <dsp:sp modelId="{739E32D8-8EC5-4B8A-B625-2898AD0749D0}">
      <dsp:nvSpPr>
        <dsp:cNvPr id="0" name=""/>
        <dsp:cNvSpPr/>
      </dsp:nvSpPr>
      <dsp:spPr>
        <a:xfrm rot="5400000">
          <a:off x="6470987" y="-497005"/>
          <a:ext cx="1359240" cy="6729984"/>
        </a:xfrm>
        <a:prstGeom prst="round2Same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rtl="0">
            <a:lnSpc>
              <a:spcPct val="90000"/>
            </a:lnSpc>
            <a:spcBef>
              <a:spcPct val="0"/>
            </a:spcBef>
            <a:spcAft>
              <a:spcPct val="15000"/>
            </a:spcAft>
            <a:buChar char="••"/>
          </a:pPr>
          <a:r>
            <a:rPr lang="en-US" sz="2000" kern="1200" dirty="0"/>
            <a:t>19 had created their oversight bodies as separate, independent bodies </a:t>
          </a:r>
        </a:p>
        <a:p>
          <a:pPr marL="228600" lvl="1" indent="-228600" algn="l" defTabSz="889000" rtl="0">
            <a:lnSpc>
              <a:spcPct val="90000"/>
            </a:lnSpc>
            <a:spcBef>
              <a:spcPct val="0"/>
            </a:spcBef>
            <a:spcAft>
              <a:spcPct val="15000"/>
            </a:spcAft>
            <a:buChar char="••"/>
          </a:pPr>
          <a:r>
            <a:rPr lang="en-US" sz="2000" kern="1200" dirty="0"/>
            <a:t>The other 5 housed (some within integrated financial sector regulator, some as part of public administration)</a:t>
          </a:r>
        </a:p>
      </dsp:txBody>
      <dsp:txXfrm rot="-5400000">
        <a:off x="3785616" y="2254719"/>
        <a:ext cx="6663631" cy="1226534"/>
      </dsp:txXfrm>
    </dsp:sp>
    <dsp:sp modelId="{D6A1D880-3FAC-419E-948D-BF1B2E51FEBA}">
      <dsp:nvSpPr>
        <dsp:cNvPr id="0" name=""/>
        <dsp:cNvSpPr/>
      </dsp:nvSpPr>
      <dsp:spPr>
        <a:xfrm>
          <a:off x="0" y="2018461"/>
          <a:ext cx="3785616" cy="1699051"/>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en-US" sz="2400" kern="1200" dirty="0"/>
            <a:t>For instance, out of 24 EU member states that reported information about their oversight bodies to IFIAR in 2014:</a:t>
          </a:r>
        </a:p>
      </dsp:txBody>
      <dsp:txXfrm>
        <a:off x="82941" y="2101402"/>
        <a:ext cx="3619734" cy="15331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96EEFB-AF5D-4E50-AEAF-86BEFD68B8EE}">
      <dsp:nvSpPr>
        <dsp:cNvPr id="0" name=""/>
        <dsp:cNvSpPr/>
      </dsp:nvSpPr>
      <dsp:spPr>
        <a:xfrm>
          <a:off x="0" y="62179"/>
          <a:ext cx="10898875" cy="743535"/>
        </a:xfrm>
        <a:prstGeom prst="roundRect">
          <a:avLst/>
        </a:prstGeom>
        <a:solidFill>
          <a:schemeClr val="accent1"/>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rtl="0">
            <a:lnSpc>
              <a:spcPct val="90000"/>
            </a:lnSpc>
            <a:spcBef>
              <a:spcPct val="0"/>
            </a:spcBef>
            <a:spcAft>
              <a:spcPct val="35000"/>
            </a:spcAft>
          </a:pPr>
          <a:r>
            <a:rPr lang="en-US" sz="3100" kern="1200" dirty="0"/>
            <a:t>Advantages of a separate, independent body:</a:t>
          </a:r>
        </a:p>
      </dsp:txBody>
      <dsp:txXfrm>
        <a:off x="36296" y="98475"/>
        <a:ext cx="10826283" cy="670943"/>
      </dsp:txXfrm>
    </dsp:sp>
    <dsp:sp modelId="{9879EE35-ACCB-4ACA-BA09-408EDE7C4442}">
      <dsp:nvSpPr>
        <dsp:cNvPr id="0" name=""/>
        <dsp:cNvSpPr/>
      </dsp:nvSpPr>
      <dsp:spPr>
        <a:xfrm>
          <a:off x="0" y="805714"/>
          <a:ext cx="10898875" cy="36576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6039" tIns="39370" rIns="220472" bIns="39370" numCol="1" spcCol="1270" anchor="t" anchorCtr="0">
          <a:noAutofit/>
        </a:bodyPr>
        <a:lstStyle/>
        <a:p>
          <a:pPr marL="228600" lvl="1" indent="-228600" algn="l" defTabSz="1066800" rtl="0">
            <a:lnSpc>
              <a:spcPct val="90000"/>
            </a:lnSpc>
            <a:spcBef>
              <a:spcPct val="0"/>
            </a:spcBef>
            <a:spcAft>
              <a:spcPct val="20000"/>
            </a:spcAft>
            <a:buChar char="••"/>
          </a:pPr>
          <a:r>
            <a:rPr lang="en-US" sz="2400" kern="1200" dirty="0"/>
            <a:t>More specialization and focus in its mission and operations may result in better accumulation of knowledge and more informed decision-making.  The Board members of a body with a much broader mission may never develop sufficient expertise to adequately guide the audit oversight function</a:t>
          </a:r>
        </a:p>
        <a:p>
          <a:pPr marL="228600" lvl="1" indent="-228600" algn="l" defTabSz="1066800" rtl="0">
            <a:lnSpc>
              <a:spcPct val="90000"/>
            </a:lnSpc>
            <a:spcBef>
              <a:spcPct val="0"/>
            </a:spcBef>
            <a:spcAft>
              <a:spcPct val="20000"/>
            </a:spcAft>
            <a:buChar char="••"/>
          </a:pPr>
          <a:r>
            <a:rPr lang="en-US" sz="2400" kern="1200" dirty="0"/>
            <a:t>A single body can ensure that audit oversight remains consistently a top regulatory priority</a:t>
          </a:r>
        </a:p>
        <a:p>
          <a:pPr marL="228600" lvl="1" indent="-228600" algn="l" defTabSz="1066800" rtl="0">
            <a:lnSpc>
              <a:spcPct val="90000"/>
            </a:lnSpc>
            <a:spcBef>
              <a:spcPct val="0"/>
            </a:spcBef>
            <a:spcAft>
              <a:spcPct val="20000"/>
            </a:spcAft>
            <a:buChar char="••"/>
          </a:pPr>
          <a:r>
            <a:rPr lang="en-US" sz="2400" kern="1200" dirty="0"/>
            <a:t>A single, dedicated body may be more accountable for results</a:t>
          </a:r>
        </a:p>
        <a:p>
          <a:pPr marL="228600" lvl="1" indent="-228600" algn="l" defTabSz="1066800" rtl="0">
            <a:lnSpc>
              <a:spcPct val="90000"/>
            </a:lnSpc>
            <a:spcBef>
              <a:spcPct val="0"/>
            </a:spcBef>
            <a:spcAft>
              <a:spcPct val="20000"/>
            </a:spcAft>
            <a:buChar char="••"/>
          </a:pPr>
          <a:r>
            <a:rPr lang="en-US" sz="2400" kern="1200" dirty="0"/>
            <a:t>In some countries, a separate oversight body may be structured to avoid governmental compensation limits, allowing more flexibility to attract former auditors with the needed skills and experience</a:t>
          </a:r>
        </a:p>
      </dsp:txBody>
      <dsp:txXfrm>
        <a:off x="0" y="805714"/>
        <a:ext cx="10898875" cy="365769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052F6C-FC70-4A65-A739-59F502C76AA6}">
      <dsp:nvSpPr>
        <dsp:cNvPr id="0" name=""/>
        <dsp:cNvSpPr/>
      </dsp:nvSpPr>
      <dsp:spPr>
        <a:xfrm>
          <a:off x="0" y="300"/>
          <a:ext cx="10515600" cy="1376454"/>
        </a:xfrm>
        <a:prstGeom prst="roundRect">
          <a:avLst/>
        </a:prstGeom>
        <a:solidFill>
          <a:schemeClr val="tx2">
            <a:lumMod val="60000"/>
            <a:lumOff val="40000"/>
            <a:alpha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kern="1200" dirty="0">
              <a:solidFill>
                <a:schemeClr val="tx1"/>
              </a:solidFill>
            </a:rPr>
            <a:t>In countries where there is comparatively little appreciation of the value of a POB, and where there is greater appreciation &amp; public recognition of other regulators, it might make sense at least in the short-term to establish the POB as part of another regulator.</a:t>
          </a:r>
        </a:p>
      </dsp:txBody>
      <dsp:txXfrm>
        <a:off x="67193" y="67493"/>
        <a:ext cx="10381214" cy="1242068"/>
      </dsp:txXfrm>
    </dsp:sp>
    <dsp:sp modelId="{DD005F73-455F-49DB-A23D-3189E33C1C1A}">
      <dsp:nvSpPr>
        <dsp:cNvPr id="0" name=""/>
        <dsp:cNvSpPr/>
      </dsp:nvSpPr>
      <dsp:spPr>
        <a:xfrm>
          <a:off x="0" y="1388426"/>
          <a:ext cx="10515600" cy="1403542"/>
        </a:xfrm>
        <a:prstGeom prst="roundRect">
          <a:avLst/>
        </a:prstGeom>
        <a:solidFill>
          <a:schemeClr val="tx2">
            <a:lumMod val="40000"/>
            <a:lumOff val="60000"/>
            <a:alpha val="7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US" sz="2200" kern="1200" dirty="0">
              <a:solidFill>
                <a:schemeClr val="tx1"/>
              </a:solidFill>
            </a:rPr>
            <a:t>Countries with a relatively small pool of accountants with significant experience of IFRS and derivative financial reporting standards might benefit from combining the POB with other regulators who need and would benefit from such experience as they review their regulated entities’ financial statements.</a:t>
          </a:r>
        </a:p>
      </dsp:txBody>
      <dsp:txXfrm>
        <a:off x="68515" y="1456941"/>
        <a:ext cx="10378570" cy="1266512"/>
      </dsp:txXfrm>
    </dsp:sp>
    <dsp:sp modelId="{55AD1270-40BC-42C1-AE65-E46E29AC3F22}">
      <dsp:nvSpPr>
        <dsp:cNvPr id="0" name=""/>
        <dsp:cNvSpPr/>
      </dsp:nvSpPr>
      <dsp:spPr>
        <a:xfrm>
          <a:off x="0" y="2803641"/>
          <a:ext cx="10515600" cy="1403542"/>
        </a:xfrm>
        <a:prstGeom prst="roundRect">
          <a:avLst/>
        </a:prstGeom>
        <a:solidFill>
          <a:schemeClr val="tx2">
            <a:lumMod val="20000"/>
            <a:lumOff val="80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kern="1200" dirty="0">
              <a:solidFill>
                <a:schemeClr val="tx1"/>
              </a:solidFill>
            </a:rPr>
            <a:t>Separate institutions and regulators require comparatively greater resources in terms of time and funds to establish and maintain infrastructure. Combining regulators may reduce overhead costs.</a:t>
          </a:r>
        </a:p>
      </dsp:txBody>
      <dsp:txXfrm>
        <a:off x="68515" y="2872156"/>
        <a:ext cx="10378570" cy="126651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652E62-BA01-4E77-AB09-A9940664662B}">
      <dsp:nvSpPr>
        <dsp:cNvPr id="0" name=""/>
        <dsp:cNvSpPr/>
      </dsp:nvSpPr>
      <dsp:spPr>
        <a:xfrm>
          <a:off x="0" y="0"/>
          <a:ext cx="10963079" cy="4457020"/>
        </a:xfrm>
        <a:prstGeom prst="rightArrow">
          <a:avLst/>
        </a:prstGeom>
        <a:noFill/>
        <a:ln>
          <a:noFill/>
        </a:ln>
        <a:effectLst/>
      </dsp:spPr>
      <dsp:style>
        <a:lnRef idx="0">
          <a:scrgbClr r="0" g="0" b="0"/>
        </a:lnRef>
        <a:fillRef idx="1">
          <a:scrgbClr r="0" g="0" b="0"/>
        </a:fillRef>
        <a:effectRef idx="0">
          <a:scrgbClr r="0" g="0" b="0"/>
        </a:effectRef>
        <a:fontRef idx="minor"/>
      </dsp:style>
    </dsp:sp>
    <dsp:sp modelId="{4CE6FF10-E314-4B59-ABCC-1A3C2D5C86B0}">
      <dsp:nvSpPr>
        <dsp:cNvPr id="0" name=""/>
        <dsp:cNvSpPr/>
      </dsp:nvSpPr>
      <dsp:spPr>
        <a:xfrm>
          <a:off x="4915" y="418344"/>
          <a:ext cx="2968048" cy="3620330"/>
        </a:xfrm>
        <a:prstGeom prst="roundRect">
          <a:avLst/>
        </a:prstGeom>
        <a:solidFill>
          <a:schemeClr val="tx2">
            <a:lumMod val="40000"/>
            <a:lumOff val="60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dirty="0">
              <a:solidFill>
                <a:schemeClr val="tx1"/>
              </a:solidFill>
            </a:rPr>
            <a:t>Housing the public oversight body within a government Ministry may leave it more vulnerable to political influences, instability, and neglect, particularly in an environment where government ministers are frequently reshuffled</a:t>
          </a:r>
        </a:p>
      </dsp:txBody>
      <dsp:txXfrm>
        <a:off x="149803" y="563232"/>
        <a:ext cx="2678272" cy="3330554"/>
      </dsp:txXfrm>
    </dsp:sp>
    <dsp:sp modelId="{BC6B859F-484F-48C7-94C6-EF6822548E88}">
      <dsp:nvSpPr>
        <dsp:cNvPr id="0" name=""/>
        <dsp:cNvSpPr/>
      </dsp:nvSpPr>
      <dsp:spPr>
        <a:xfrm>
          <a:off x="3184678" y="432411"/>
          <a:ext cx="2521250" cy="3592197"/>
        </a:xfrm>
        <a:prstGeom prst="roundRect">
          <a:avLst/>
        </a:prstGeom>
        <a:solidFill>
          <a:schemeClr val="tx2">
            <a:lumMod val="40000"/>
            <a:lumOff val="60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dirty="0">
              <a:solidFill>
                <a:schemeClr val="tx1"/>
              </a:solidFill>
            </a:rPr>
            <a:t>The selection of board members for the oversight body should be structured to </a:t>
          </a:r>
          <a:r>
            <a:rPr lang="en-US" sz="2000" kern="1200" dirty="0" err="1">
              <a:solidFill>
                <a:schemeClr val="tx1"/>
              </a:solidFill>
            </a:rPr>
            <a:t>favour</a:t>
          </a:r>
          <a:r>
            <a:rPr lang="en-US" sz="2000" kern="1200" dirty="0">
              <a:solidFill>
                <a:schemeClr val="tx1"/>
              </a:solidFill>
            </a:rPr>
            <a:t> relevant experience and competence over political connections</a:t>
          </a:r>
        </a:p>
      </dsp:txBody>
      <dsp:txXfrm>
        <a:off x="3307755" y="555488"/>
        <a:ext cx="2275096" cy="3346043"/>
      </dsp:txXfrm>
    </dsp:sp>
    <dsp:sp modelId="{185D4226-C829-4E72-85C7-26C312C0D6B3}">
      <dsp:nvSpPr>
        <dsp:cNvPr id="0" name=""/>
        <dsp:cNvSpPr/>
      </dsp:nvSpPr>
      <dsp:spPr>
        <a:xfrm>
          <a:off x="5917642" y="488685"/>
          <a:ext cx="2617426" cy="3479648"/>
        </a:xfrm>
        <a:prstGeom prst="roundRect">
          <a:avLst/>
        </a:prstGeom>
        <a:solidFill>
          <a:schemeClr val="tx2">
            <a:lumMod val="40000"/>
            <a:lumOff val="60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dirty="0">
              <a:solidFill>
                <a:schemeClr val="tx1"/>
              </a:solidFill>
            </a:rPr>
            <a:t>Terms of board members should be long enough to allow them to take a more-long term view and to give some continuity to the board and its activities</a:t>
          </a:r>
        </a:p>
      </dsp:txBody>
      <dsp:txXfrm>
        <a:off x="6045414" y="616457"/>
        <a:ext cx="2361882" cy="3224104"/>
      </dsp:txXfrm>
    </dsp:sp>
    <dsp:sp modelId="{17EC6C80-19F8-4D5C-8DAD-04AEDF2EE1C1}">
      <dsp:nvSpPr>
        <dsp:cNvPr id="0" name=""/>
        <dsp:cNvSpPr/>
      </dsp:nvSpPr>
      <dsp:spPr>
        <a:xfrm>
          <a:off x="8746783" y="474619"/>
          <a:ext cx="2211385" cy="3507781"/>
        </a:xfrm>
        <a:prstGeom prst="roundRect">
          <a:avLst/>
        </a:prstGeom>
        <a:solidFill>
          <a:schemeClr val="tx2">
            <a:lumMod val="40000"/>
            <a:lumOff val="60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dirty="0">
              <a:solidFill>
                <a:schemeClr val="tx1"/>
              </a:solidFill>
            </a:rPr>
            <a:t>Funding should be free from undue influence from the profession (EU requirements) and, ideally,  insulated from big swings in state budgetary priorities </a:t>
          </a:r>
        </a:p>
      </dsp:txBody>
      <dsp:txXfrm>
        <a:off x="8854734" y="582570"/>
        <a:ext cx="1995483" cy="329187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AD563B-450A-48C5-AB86-8BC62C8E172F}">
      <dsp:nvSpPr>
        <dsp:cNvPr id="0" name=""/>
        <dsp:cNvSpPr/>
      </dsp:nvSpPr>
      <dsp:spPr>
        <a:xfrm rot="5400000">
          <a:off x="6084597" y="-2302476"/>
          <a:ext cx="2118054" cy="6723411"/>
        </a:xfrm>
        <a:prstGeom prst="round2Same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rtl="0">
            <a:lnSpc>
              <a:spcPct val="90000"/>
            </a:lnSpc>
            <a:spcBef>
              <a:spcPct val="0"/>
            </a:spcBef>
            <a:spcAft>
              <a:spcPct val="15000"/>
            </a:spcAft>
            <a:buChar char="••"/>
          </a:pPr>
          <a:r>
            <a:rPr lang="en-US" sz="2000" kern="1200" dirty="0"/>
            <a:t>Retired professionals such as lawyers</a:t>
          </a:r>
        </a:p>
        <a:p>
          <a:pPr marL="228600" lvl="1" indent="-228600" algn="l" defTabSz="889000" rtl="0">
            <a:lnSpc>
              <a:spcPct val="90000"/>
            </a:lnSpc>
            <a:spcBef>
              <a:spcPct val="0"/>
            </a:spcBef>
            <a:spcAft>
              <a:spcPct val="15000"/>
            </a:spcAft>
            <a:buChar char="••"/>
          </a:pPr>
          <a:r>
            <a:rPr lang="en-US" sz="2000" kern="1200" dirty="0"/>
            <a:t>Former audit professionals</a:t>
          </a:r>
        </a:p>
        <a:p>
          <a:pPr marL="228600" lvl="1" indent="-228600" algn="l" defTabSz="889000" rtl="0">
            <a:lnSpc>
              <a:spcPct val="90000"/>
            </a:lnSpc>
            <a:spcBef>
              <a:spcPct val="0"/>
            </a:spcBef>
            <a:spcAft>
              <a:spcPct val="15000"/>
            </a:spcAft>
            <a:buChar char="••"/>
          </a:pPr>
          <a:r>
            <a:rPr lang="en-US" sz="2000" kern="1200" dirty="0"/>
            <a:t>Former bankers</a:t>
          </a:r>
        </a:p>
        <a:p>
          <a:pPr marL="228600" lvl="1" indent="-228600" algn="l" defTabSz="889000" rtl="0">
            <a:lnSpc>
              <a:spcPct val="90000"/>
            </a:lnSpc>
            <a:spcBef>
              <a:spcPct val="0"/>
            </a:spcBef>
            <a:spcAft>
              <a:spcPct val="15000"/>
            </a:spcAft>
            <a:buChar char="••"/>
          </a:pPr>
          <a:r>
            <a:rPr lang="en-US" sz="2000" kern="1200" dirty="0"/>
            <a:t>Directors or former directors of leading companies</a:t>
          </a:r>
        </a:p>
        <a:p>
          <a:pPr marL="228600" lvl="1" indent="-228600" algn="l" defTabSz="889000" rtl="0">
            <a:lnSpc>
              <a:spcPct val="90000"/>
            </a:lnSpc>
            <a:spcBef>
              <a:spcPct val="0"/>
            </a:spcBef>
            <a:spcAft>
              <a:spcPct val="15000"/>
            </a:spcAft>
            <a:buChar char="••"/>
          </a:pPr>
          <a:r>
            <a:rPr lang="en-US" sz="2000" kern="1200" dirty="0"/>
            <a:t>Representatives of business community</a:t>
          </a:r>
        </a:p>
        <a:p>
          <a:pPr marL="228600" lvl="1" indent="-228600" algn="l" defTabSz="889000" rtl="0">
            <a:lnSpc>
              <a:spcPct val="90000"/>
            </a:lnSpc>
            <a:spcBef>
              <a:spcPct val="0"/>
            </a:spcBef>
            <a:spcAft>
              <a:spcPct val="15000"/>
            </a:spcAft>
            <a:buChar char="••"/>
          </a:pPr>
          <a:r>
            <a:rPr lang="en-US" sz="2000" kern="1200" dirty="0"/>
            <a:t>Former civil servants </a:t>
          </a:r>
        </a:p>
      </dsp:txBody>
      <dsp:txXfrm rot="-5400000">
        <a:off x="3781919" y="103597"/>
        <a:ext cx="6620016" cy="1911264"/>
      </dsp:txXfrm>
    </dsp:sp>
    <dsp:sp modelId="{20A5AACF-C72B-40F2-9067-8A8BFAC8AF65}">
      <dsp:nvSpPr>
        <dsp:cNvPr id="0" name=""/>
        <dsp:cNvSpPr/>
      </dsp:nvSpPr>
      <dsp:spPr>
        <a:xfrm>
          <a:off x="0" y="297742"/>
          <a:ext cx="3781919" cy="1522973"/>
        </a:xfrm>
        <a:prstGeom prst="roundRect">
          <a:avLst/>
        </a:prstGeom>
        <a:solidFill>
          <a:schemeClr val="tx2">
            <a:lumMod val="40000"/>
            <a:lumOff val="60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rtl="0">
            <a:lnSpc>
              <a:spcPct val="90000"/>
            </a:lnSpc>
            <a:spcBef>
              <a:spcPct val="0"/>
            </a:spcBef>
            <a:spcAft>
              <a:spcPct val="35000"/>
            </a:spcAft>
          </a:pPr>
          <a:r>
            <a:rPr lang="en-US" sz="2800" kern="1200" dirty="0">
              <a:solidFill>
                <a:schemeClr val="tx1"/>
              </a:solidFill>
            </a:rPr>
            <a:t>Public Oversight Boards at large IFIAR members typically include: </a:t>
          </a:r>
        </a:p>
      </dsp:txBody>
      <dsp:txXfrm>
        <a:off x="74345" y="372087"/>
        <a:ext cx="3633229" cy="1374283"/>
      </dsp:txXfrm>
    </dsp:sp>
    <dsp:sp modelId="{991E6B38-0171-4DE1-98E9-C6DDF305200D}">
      <dsp:nvSpPr>
        <dsp:cNvPr id="0" name=""/>
        <dsp:cNvSpPr/>
      </dsp:nvSpPr>
      <dsp:spPr>
        <a:xfrm rot="5400000">
          <a:off x="6541418" y="-409099"/>
          <a:ext cx="1218379" cy="6729984"/>
        </a:xfrm>
        <a:prstGeom prst="round2Same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rtl="0">
            <a:lnSpc>
              <a:spcPct val="90000"/>
            </a:lnSpc>
            <a:spcBef>
              <a:spcPct val="0"/>
            </a:spcBef>
            <a:spcAft>
              <a:spcPct val="15000"/>
            </a:spcAft>
            <a:buChar char="••"/>
          </a:pPr>
          <a:r>
            <a:rPr lang="en-US" sz="2000" kern="1200" dirty="0"/>
            <a:t>representatives of other regulators, departments, or central bank</a:t>
          </a:r>
        </a:p>
        <a:p>
          <a:pPr marL="228600" lvl="1" indent="-228600" algn="l" defTabSz="889000" rtl="0">
            <a:lnSpc>
              <a:spcPct val="90000"/>
            </a:lnSpc>
            <a:spcBef>
              <a:spcPct val="0"/>
            </a:spcBef>
            <a:spcAft>
              <a:spcPct val="15000"/>
            </a:spcAft>
            <a:buChar char="••"/>
          </a:pPr>
          <a:r>
            <a:rPr lang="en-US" sz="2000" kern="1200" dirty="0"/>
            <a:t>Academics (university professors, etc.)</a:t>
          </a:r>
        </a:p>
      </dsp:txBody>
      <dsp:txXfrm rot="-5400000">
        <a:off x="3785616" y="2406179"/>
        <a:ext cx="6670508" cy="1099427"/>
      </dsp:txXfrm>
    </dsp:sp>
    <dsp:sp modelId="{C7F13407-A17C-4664-9E71-16B35E761F60}">
      <dsp:nvSpPr>
        <dsp:cNvPr id="0" name=""/>
        <dsp:cNvSpPr/>
      </dsp:nvSpPr>
      <dsp:spPr>
        <a:xfrm>
          <a:off x="0" y="2194405"/>
          <a:ext cx="3785616" cy="1522973"/>
        </a:xfrm>
        <a:prstGeom prst="roundRect">
          <a:avLst/>
        </a:prstGeom>
        <a:solidFill>
          <a:schemeClr val="tx2">
            <a:lumMod val="40000"/>
            <a:lumOff val="60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rtl="0">
            <a:lnSpc>
              <a:spcPct val="90000"/>
            </a:lnSpc>
            <a:spcBef>
              <a:spcPct val="0"/>
            </a:spcBef>
            <a:spcAft>
              <a:spcPct val="35000"/>
            </a:spcAft>
          </a:pPr>
          <a:r>
            <a:rPr lang="en-US" sz="2800" kern="1200" dirty="0">
              <a:solidFill>
                <a:schemeClr val="tx1"/>
              </a:solidFill>
            </a:rPr>
            <a:t>In addition, members often include </a:t>
          </a:r>
        </a:p>
      </dsp:txBody>
      <dsp:txXfrm>
        <a:off x="74345" y="2268750"/>
        <a:ext cx="3636926" cy="1374283"/>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B785A97-E566-4A04-B2B0-5535FB76AC1C}" type="datetimeFigureOut">
              <a:rPr lang="en-US" smtClean="0"/>
              <a:t>9/28/2017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1955552-EE6F-4C9E-B92C-580F40F796D7}" type="slidenum">
              <a:rPr lang="en-US" smtClean="0"/>
              <a:t>‹#›</a:t>
            </a:fld>
            <a:endParaRPr lang="en-US"/>
          </a:p>
        </p:txBody>
      </p:sp>
    </p:spTree>
    <p:extLst>
      <p:ext uri="{BB962C8B-B14F-4D97-AF65-F5344CB8AC3E}">
        <p14:creationId xmlns:p14="http://schemas.microsoft.com/office/powerpoint/2010/main" val="1488443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6B1F75-D340-4F99-B2AC-626E74AD2E86}" type="datetimeFigureOut">
              <a:rPr lang="en-US" smtClean="0"/>
              <a:t>9/28/2017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720B30-62F6-4713-A58D-86DEA8266B89}" type="slidenum">
              <a:rPr lang="en-US" smtClean="0"/>
              <a:t>‹#›</a:t>
            </a:fld>
            <a:endParaRPr lang="en-US"/>
          </a:p>
        </p:txBody>
      </p:sp>
    </p:spTree>
    <p:extLst>
      <p:ext uri="{BB962C8B-B14F-4D97-AF65-F5344CB8AC3E}">
        <p14:creationId xmlns:p14="http://schemas.microsoft.com/office/powerpoint/2010/main" val="37807927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IFIAR member profiles contain no information about their budgets. </a:t>
            </a:r>
            <a:endParaRPr lang="ro-RO" dirty="0"/>
          </a:p>
        </p:txBody>
      </p:sp>
      <p:sp>
        <p:nvSpPr>
          <p:cNvPr id="4" name="Slide Number Placeholder 3"/>
          <p:cNvSpPr>
            <a:spLocks noGrp="1"/>
          </p:cNvSpPr>
          <p:nvPr>
            <p:ph type="sldNum" sz="quarter" idx="10"/>
          </p:nvPr>
        </p:nvSpPr>
        <p:spPr/>
        <p:txBody>
          <a:bodyPr/>
          <a:lstStyle/>
          <a:p>
            <a:fld id="{30720B30-62F6-4713-A58D-86DEA8266B89}" type="slidenum">
              <a:rPr lang="en-US" smtClean="0"/>
              <a:t>14</a:t>
            </a:fld>
            <a:endParaRPr lang="en-US"/>
          </a:p>
        </p:txBody>
      </p:sp>
    </p:spTree>
    <p:extLst>
      <p:ext uri="{BB962C8B-B14F-4D97-AF65-F5344CB8AC3E}">
        <p14:creationId xmlns:p14="http://schemas.microsoft.com/office/powerpoint/2010/main" val="16858619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Master" Target="../slideMasters/slideMaster3.xml"/><Relationship Id="rId4" Type="http://schemas.openxmlformats.org/officeDocument/2006/relationships/image" Target="../media/image7.jpeg"/></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Master" Target="../slideMasters/slideMaster4.xml"/><Relationship Id="rId4" Type="http://schemas.openxmlformats.org/officeDocument/2006/relationships/image" Target="../media/image7.jpeg"/></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Master" Target="../slideMasters/slideMaster5.xml"/><Relationship Id="rId4" Type="http://schemas.openxmlformats.org/officeDocument/2006/relationships/image" Target="../media/image7.jpeg"/></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Master" Target="../slideMasters/slideMaster6.xml"/><Relationship Id="rId4" Type="http://schemas.openxmlformats.org/officeDocument/2006/relationships/image" Target="../media/image7.jpeg"/></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Master" Target="../slideMasters/slideMaster7.xml"/><Relationship Id="rId4" Type="http://schemas.openxmlformats.org/officeDocument/2006/relationships/image" Target="../media/image7.jpeg"/></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Master" Target="../slideMasters/slideMaster8.xml"/><Relationship Id="rId4" Type="http://schemas.openxmlformats.org/officeDocument/2006/relationships/image" Target="../media/image7.jpeg"/></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23" name="Title 1"/>
          <p:cNvSpPr>
            <a:spLocks noGrp="1"/>
          </p:cNvSpPr>
          <p:nvPr>
            <p:ph type="ctrTitle" hasCustomPrompt="1"/>
          </p:nvPr>
        </p:nvSpPr>
        <p:spPr>
          <a:xfrm>
            <a:off x="673405" y="638175"/>
            <a:ext cx="10854868" cy="1743075"/>
          </a:xfrm>
          <a:noFill/>
          <a:effectLst>
            <a:outerShdw blurRad="50800" dist="38100" dir="5400000" algn="t" rotWithShape="0">
              <a:prstClr val="black">
                <a:alpha val="40000"/>
              </a:prstClr>
            </a:outerShdw>
          </a:effectLst>
        </p:spPr>
        <p:txBody>
          <a:bodyPr anchor="t">
            <a:normAutofit/>
          </a:bodyPr>
          <a:lstStyle>
            <a:lvl1pPr algn="l">
              <a:lnSpc>
                <a:spcPct val="114000"/>
              </a:lnSpc>
              <a:defRPr sz="4800" b="1">
                <a:solidFill>
                  <a:schemeClr val="bg1"/>
                </a:solidFill>
                <a:latin typeface="Andes" panose="02000000000000000000" pitchFamily="50" charset="0"/>
              </a:defRPr>
            </a:lvl1pPr>
          </a:lstStyle>
          <a:p>
            <a:r>
              <a:rPr lang="en-US" dirty="0"/>
              <a:t>Presentation Title</a:t>
            </a:r>
          </a:p>
        </p:txBody>
      </p:sp>
      <p:sp>
        <p:nvSpPr>
          <p:cNvPr id="26" name="Subtitle 2"/>
          <p:cNvSpPr>
            <a:spLocks noGrp="1"/>
          </p:cNvSpPr>
          <p:nvPr>
            <p:ph type="subTitle" idx="1" hasCustomPrompt="1"/>
          </p:nvPr>
        </p:nvSpPr>
        <p:spPr>
          <a:xfrm>
            <a:off x="673405" y="3399684"/>
            <a:ext cx="10854868" cy="276966"/>
          </a:xfrm>
        </p:spPr>
        <p:txBody>
          <a:bodyPr anchor="b">
            <a:normAutofit/>
          </a:bodyPr>
          <a:lstStyle>
            <a:lvl1pPr marL="0" indent="0" algn="l">
              <a:lnSpc>
                <a:spcPct val="100000"/>
              </a:lnSpc>
              <a:buNone/>
              <a:defRPr sz="1200" i="1">
                <a:solidFill>
                  <a:schemeClr val="bg1"/>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Workshop title</a:t>
            </a:r>
          </a:p>
        </p:txBody>
      </p:sp>
      <p:sp>
        <p:nvSpPr>
          <p:cNvPr id="28" name="Text Placeholder 24"/>
          <p:cNvSpPr>
            <a:spLocks noGrp="1"/>
          </p:cNvSpPr>
          <p:nvPr>
            <p:ph type="body" sz="quarter" idx="12" hasCustomPrompt="1"/>
          </p:nvPr>
        </p:nvSpPr>
        <p:spPr>
          <a:xfrm>
            <a:off x="673405" y="2762251"/>
            <a:ext cx="10848692" cy="342900"/>
          </a:xfrm>
          <a:noFill/>
        </p:spPr>
        <p:txBody>
          <a:bodyPr>
            <a:normAutofit/>
          </a:bodyPr>
          <a:lstStyle>
            <a:lvl1pPr marL="0" indent="0" algn="l">
              <a:lnSpc>
                <a:spcPct val="100000"/>
              </a:lnSpc>
              <a:spcBef>
                <a:spcPts val="0"/>
              </a:spcBef>
              <a:buNone/>
              <a:defRPr sz="1600" i="0">
                <a:solidFill>
                  <a:schemeClr val="bg1"/>
                </a:solidFill>
                <a:latin typeface="Arial" panose="020B0604020202020204" pitchFamily="34" charset="0"/>
                <a:cs typeface="Arial" panose="020B0604020202020204" pitchFamily="34" charset="0"/>
              </a:defRPr>
            </a:lvl1pPr>
          </a:lstStyle>
          <a:p>
            <a:pPr lvl="0"/>
            <a:r>
              <a:rPr lang="en-US" dirty="0"/>
              <a:t>Author</a:t>
            </a:r>
          </a:p>
        </p:txBody>
      </p:sp>
      <p:sp>
        <p:nvSpPr>
          <p:cNvPr id="29" name="Text Placeholder 26"/>
          <p:cNvSpPr>
            <a:spLocks noGrp="1"/>
          </p:cNvSpPr>
          <p:nvPr>
            <p:ph type="body" sz="quarter" idx="13" hasCustomPrompt="1"/>
          </p:nvPr>
        </p:nvSpPr>
        <p:spPr>
          <a:xfrm>
            <a:off x="673405" y="3112431"/>
            <a:ext cx="10848619" cy="278470"/>
          </a:xfrm>
          <a:noFill/>
        </p:spPr>
        <p:txBody>
          <a:bodyPr>
            <a:noAutofit/>
          </a:bodyPr>
          <a:lstStyle>
            <a:lvl1pPr marL="0" indent="0" algn="l">
              <a:lnSpc>
                <a:spcPct val="100000"/>
              </a:lnSpc>
              <a:spcBef>
                <a:spcPts val="0"/>
              </a:spcBef>
              <a:buNone/>
              <a:defRPr sz="1200" b="0" i="1">
                <a:solidFill>
                  <a:schemeClr val="bg1"/>
                </a:solidFill>
                <a:latin typeface="Arial" panose="020B0604020202020204" pitchFamily="34" charset="0"/>
                <a:cs typeface="Arial" panose="020B0604020202020204" pitchFamily="34" charset="0"/>
              </a:defRPr>
            </a:lvl1pPr>
          </a:lstStyle>
          <a:p>
            <a:pPr lvl="0"/>
            <a:r>
              <a:rPr lang="en-US" dirty="0"/>
              <a:t>Date, Place</a:t>
            </a:r>
          </a:p>
        </p:txBody>
      </p:sp>
      <p:sp>
        <p:nvSpPr>
          <p:cNvPr id="27" name="Title 1">
            <a:extLst>
              <a:ext uri="{FF2B5EF4-FFF2-40B4-BE49-F238E27FC236}">
                <a16:creationId xmlns:a16="http://schemas.microsoft.com/office/drawing/2014/main" xmlns="" id="{CAE3CB91-2769-4B43-82D0-438B527BE63B}"/>
              </a:ext>
            </a:extLst>
          </p:cNvPr>
          <p:cNvSpPr txBox="1">
            <a:spLocks/>
          </p:cNvSpPr>
          <p:nvPr userDrawn="1"/>
        </p:nvSpPr>
        <p:spPr>
          <a:xfrm>
            <a:off x="609600" y="228600"/>
            <a:ext cx="10972800" cy="1143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GB" sz="1100" b="0" i="0" u="none" strike="noStrike" kern="1200" cap="none" spc="0" normalizeH="0" baseline="0" noProof="0" dirty="0">
              <a:ln>
                <a:noFill/>
              </a:ln>
              <a:solidFill>
                <a:schemeClr val="tx1"/>
              </a:solidFill>
              <a:effectLst/>
              <a:uLnTx/>
              <a:uFillTx/>
              <a:latin typeface="+mj-lt"/>
              <a:ea typeface="+mj-ea"/>
              <a:cs typeface="+mj-cs"/>
            </a:endParaRPr>
          </a:p>
          <a:p>
            <a:pPr lvl="0" algn="ctr">
              <a:spcBef>
                <a:spcPct val="0"/>
              </a:spcBef>
              <a:defRPr/>
            </a:pPr>
            <a:endParaRPr lang="en-GB" sz="1100" dirty="0"/>
          </a:p>
          <a:p>
            <a:pPr algn="ctr"/>
            <a:r>
              <a:rPr lang="en-US" sz="1100" b="1" dirty="0"/>
              <a:t>"Technical Assistance in the Ukrainian Financial Sector's Priority Areas“</a:t>
            </a:r>
          </a:p>
          <a:p>
            <a:pPr algn="ctr"/>
            <a:r>
              <a:rPr lang="en-US" sz="1050" dirty="0"/>
              <a:t>Contract № 2014 / 316-284</a:t>
            </a:r>
            <a:r>
              <a:rPr kumimoji="0" lang="en-GB" sz="1100" b="0" i="0" u="none" strike="noStrike" kern="1200" cap="none" spc="0" normalizeH="0" baseline="0" noProof="0" dirty="0">
                <a:ln>
                  <a:noFill/>
                </a:ln>
                <a:solidFill>
                  <a:schemeClr val="tx1"/>
                </a:solidFill>
                <a:effectLst/>
                <a:uLnTx/>
                <a:uFillTx/>
                <a:latin typeface="+mj-lt"/>
                <a:ea typeface="+mj-ea"/>
                <a:cs typeface="+mj-cs"/>
              </a:rPr>
              <a:t/>
            </a:r>
            <a:br>
              <a:rPr kumimoji="0" lang="en-GB" sz="1100" b="0" i="0" u="none" strike="noStrike" kern="1200" cap="none" spc="0" normalizeH="0" baseline="0" noProof="0" dirty="0">
                <a:ln>
                  <a:noFill/>
                </a:ln>
                <a:solidFill>
                  <a:schemeClr val="tx1"/>
                </a:solidFill>
                <a:effectLst/>
                <a:uLnTx/>
                <a:uFillTx/>
                <a:latin typeface="+mj-lt"/>
                <a:ea typeface="+mj-ea"/>
                <a:cs typeface="+mj-cs"/>
              </a:rPr>
            </a:br>
            <a:r>
              <a:rPr kumimoji="0" lang="sl-SI" sz="1100" b="0" i="0" u="none" strike="noStrike" kern="1200" cap="none" spc="0" normalizeH="0" baseline="0" noProof="0" dirty="0">
                <a:ln>
                  <a:noFill/>
                </a:ln>
                <a:solidFill>
                  <a:schemeClr val="tx1"/>
                </a:solidFill>
                <a:effectLst/>
                <a:uLnTx/>
                <a:uFillTx/>
                <a:latin typeface="+mj-lt"/>
                <a:ea typeface="+mj-ea"/>
                <a:cs typeface="+mj-cs"/>
              </a:rPr>
              <a:t> </a:t>
            </a:r>
            <a:endParaRPr kumimoji="0" lang="en-GB" sz="1100" b="0" i="0" u="none" strike="noStrike" kern="1200" cap="none" spc="0" normalizeH="0" baseline="0" noProof="0" dirty="0">
              <a:ln>
                <a:noFill/>
              </a:ln>
              <a:solidFill>
                <a:schemeClr val="tx1"/>
              </a:solidFill>
              <a:effectLst/>
              <a:uLnTx/>
              <a:uFillTx/>
              <a:latin typeface="+mj-lt"/>
              <a:ea typeface="+mj-ea"/>
              <a:cs typeface="+mj-cs"/>
            </a:endParaRPr>
          </a:p>
        </p:txBody>
      </p:sp>
      <p:pic>
        <p:nvPicPr>
          <p:cNvPr id="31" name="Image 1">
            <a:extLst>
              <a:ext uri="{FF2B5EF4-FFF2-40B4-BE49-F238E27FC236}">
                <a16:creationId xmlns:a16="http://schemas.microsoft.com/office/drawing/2014/main" xmlns="" id="{522665C6-5B27-4648-9A08-D864FEBC42B6}"/>
              </a:ext>
            </a:extLst>
          </p:cNvPr>
          <p:cNvPicPr/>
          <p:nvPr userDrawn="1"/>
        </p:nvPicPr>
        <p:blipFill>
          <a:blip r:embed="rId2" cstate="print"/>
          <a:srcRect/>
          <a:stretch>
            <a:fillRect/>
          </a:stretch>
        </p:blipFill>
        <p:spPr bwMode="auto">
          <a:xfrm>
            <a:off x="711200" y="228600"/>
            <a:ext cx="1828800" cy="838200"/>
          </a:xfrm>
          <a:prstGeom prst="rect">
            <a:avLst/>
          </a:prstGeom>
          <a:noFill/>
          <a:ln w="9525">
            <a:noFill/>
            <a:miter lim="800000"/>
            <a:headEnd/>
            <a:tailEnd/>
          </a:ln>
        </p:spPr>
      </p:pic>
      <p:sp>
        <p:nvSpPr>
          <p:cNvPr id="32" name="TextBox 6">
            <a:extLst>
              <a:ext uri="{FF2B5EF4-FFF2-40B4-BE49-F238E27FC236}">
                <a16:creationId xmlns:a16="http://schemas.microsoft.com/office/drawing/2014/main" xmlns="" id="{36A5A813-E138-4168-BD8A-B4088661AFD4}"/>
              </a:ext>
            </a:extLst>
          </p:cNvPr>
          <p:cNvSpPr txBox="1"/>
          <p:nvPr userDrawn="1"/>
        </p:nvSpPr>
        <p:spPr>
          <a:xfrm>
            <a:off x="609600" y="1066800"/>
            <a:ext cx="1268296" cy="369332"/>
          </a:xfrm>
          <a:prstGeom prst="rect">
            <a:avLst/>
          </a:prstGeom>
          <a:noFill/>
        </p:spPr>
        <p:txBody>
          <a:bodyPr wrap="none" rtlCol="0">
            <a:spAutoFit/>
          </a:bodyPr>
          <a:lstStyle/>
          <a:p>
            <a:r>
              <a:rPr lang="en-US" sz="900" dirty="0"/>
              <a:t>This project is funded </a:t>
            </a:r>
          </a:p>
          <a:p>
            <a:r>
              <a:rPr lang="en-US" sz="900" dirty="0"/>
              <a:t>by the European Union</a:t>
            </a:r>
            <a:endParaRPr lang="en-GB" sz="900" dirty="0"/>
          </a:p>
        </p:txBody>
      </p:sp>
      <p:sp>
        <p:nvSpPr>
          <p:cNvPr id="33" name="TextBox 11">
            <a:extLst>
              <a:ext uri="{FF2B5EF4-FFF2-40B4-BE49-F238E27FC236}">
                <a16:creationId xmlns:a16="http://schemas.microsoft.com/office/drawing/2014/main" xmlns="" id="{652DF9B9-AF27-4A03-99BB-2E4130B6DB86}"/>
              </a:ext>
            </a:extLst>
          </p:cNvPr>
          <p:cNvSpPr txBox="1"/>
          <p:nvPr userDrawn="1"/>
        </p:nvSpPr>
        <p:spPr>
          <a:xfrm>
            <a:off x="10363200" y="1085659"/>
            <a:ext cx="551754" cy="230832"/>
          </a:xfrm>
          <a:prstGeom prst="rect">
            <a:avLst/>
          </a:prstGeom>
          <a:noFill/>
        </p:spPr>
        <p:txBody>
          <a:bodyPr wrap="none" rtlCol="0">
            <a:spAutoFit/>
          </a:bodyPr>
          <a:lstStyle/>
          <a:p>
            <a:r>
              <a:rPr lang="en-GB" sz="900" dirty="0"/>
              <a:t>Ukraine</a:t>
            </a:r>
          </a:p>
        </p:txBody>
      </p:sp>
      <p:pic>
        <p:nvPicPr>
          <p:cNvPr id="34" name="Picture 12">
            <a:extLst>
              <a:ext uri="{FF2B5EF4-FFF2-40B4-BE49-F238E27FC236}">
                <a16:creationId xmlns:a16="http://schemas.microsoft.com/office/drawing/2014/main" xmlns="" id="{A8BE9C05-3192-4639-9C98-009A04B2B14E}"/>
              </a:ext>
            </a:extLst>
          </p:cNvPr>
          <p:cNvPicPr/>
          <p:nvPr userDrawn="1"/>
        </p:nvPicPr>
        <p:blipFill>
          <a:blip r:embed="rId3"/>
          <a:srcRect/>
          <a:stretch>
            <a:fillRect/>
          </a:stretch>
        </p:blipFill>
        <p:spPr bwMode="auto">
          <a:xfrm>
            <a:off x="9823504" y="225933"/>
            <a:ext cx="1716440" cy="834390"/>
          </a:xfrm>
          <a:prstGeom prst="rect">
            <a:avLst/>
          </a:prstGeom>
          <a:noFill/>
          <a:ln w="9525">
            <a:noFill/>
            <a:miter lim="800000"/>
            <a:headEnd/>
            <a:tailEnd/>
          </a:ln>
        </p:spPr>
      </p:pic>
    </p:spTree>
    <p:extLst>
      <p:ext uri="{BB962C8B-B14F-4D97-AF65-F5344CB8AC3E}">
        <p14:creationId xmlns:p14="http://schemas.microsoft.com/office/powerpoint/2010/main" val="23490973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8C8D9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B3ABA45-890E-45E3-AB7B-9C569D2DC0F9}" type="slidenum">
              <a:rPr lang="en-US" smtClean="0"/>
              <a:pPr/>
              <a:t>‹#›</a:t>
            </a:fld>
            <a:endParaRPr lang="en-US" dirty="0"/>
          </a:p>
        </p:txBody>
      </p:sp>
    </p:spTree>
    <p:extLst>
      <p:ext uri="{BB962C8B-B14F-4D97-AF65-F5344CB8AC3E}">
        <p14:creationId xmlns:p14="http://schemas.microsoft.com/office/powerpoint/2010/main" val="23729419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501844-F39F-4A09-A535-2A00E98D92E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3ADCD229-1972-4329-9907-73038D85872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493CDB6A-B81E-4E17-8CD0-C0139AD550E0}"/>
              </a:ext>
            </a:extLst>
          </p:cNvPr>
          <p:cNvSpPr>
            <a:spLocks noGrp="1"/>
          </p:cNvSpPr>
          <p:nvPr>
            <p:ph type="dt" sz="half" idx="10"/>
          </p:nvPr>
        </p:nvSpPr>
        <p:spPr/>
        <p:txBody>
          <a:bodyPr/>
          <a:lstStyle/>
          <a:p>
            <a:fld id="{FB9057F9-5B0E-4886-BC86-0F001C9AF081}" type="datetimeFigureOut">
              <a:rPr lang="en-US" smtClean="0"/>
              <a:t>9/28/2017</a:t>
            </a:fld>
            <a:endParaRPr lang="en-US"/>
          </a:p>
        </p:txBody>
      </p:sp>
      <p:sp>
        <p:nvSpPr>
          <p:cNvPr id="5" name="Footer Placeholder 4">
            <a:extLst>
              <a:ext uri="{FF2B5EF4-FFF2-40B4-BE49-F238E27FC236}">
                <a16:creationId xmlns:a16="http://schemas.microsoft.com/office/drawing/2014/main" xmlns="" id="{2CD6CC2D-75DB-4782-8B36-A047ACC47C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CDBDBA1-9D4B-4A5B-A416-2F26A74880A8}"/>
              </a:ext>
            </a:extLst>
          </p:cNvPr>
          <p:cNvSpPr>
            <a:spLocks noGrp="1"/>
          </p:cNvSpPr>
          <p:nvPr>
            <p:ph type="sldNum" sz="quarter" idx="12"/>
          </p:nvPr>
        </p:nvSpPr>
        <p:spPr/>
        <p:txBody>
          <a:bodyPr/>
          <a:lstStyle/>
          <a:p>
            <a:fld id="{C7EF3C4E-361A-421C-9E0C-9AB073BB5422}" type="slidenum">
              <a:rPr lang="en-US" smtClean="0"/>
              <a:t>‹#›</a:t>
            </a:fld>
            <a:endParaRPr lang="en-US"/>
          </a:p>
        </p:txBody>
      </p:sp>
    </p:spTree>
    <p:extLst>
      <p:ext uri="{BB962C8B-B14F-4D97-AF65-F5344CB8AC3E}">
        <p14:creationId xmlns:p14="http://schemas.microsoft.com/office/powerpoint/2010/main" val="10908938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68D758B-370E-4200-AAFD-7A46ECB1C67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DE4D7E83-B25F-45CE-9E9F-882F01C18AD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825B32C-047C-497E-BE7E-5339F25F54F1}"/>
              </a:ext>
            </a:extLst>
          </p:cNvPr>
          <p:cNvSpPr>
            <a:spLocks noGrp="1"/>
          </p:cNvSpPr>
          <p:nvPr>
            <p:ph type="dt" sz="half" idx="10"/>
          </p:nvPr>
        </p:nvSpPr>
        <p:spPr/>
        <p:txBody>
          <a:bodyPr/>
          <a:lstStyle/>
          <a:p>
            <a:fld id="{FB9057F9-5B0E-4886-BC86-0F001C9AF081}" type="datetimeFigureOut">
              <a:rPr lang="en-US" smtClean="0"/>
              <a:t>9/28/2017</a:t>
            </a:fld>
            <a:endParaRPr lang="en-US"/>
          </a:p>
        </p:txBody>
      </p:sp>
      <p:sp>
        <p:nvSpPr>
          <p:cNvPr id="5" name="Footer Placeholder 4">
            <a:extLst>
              <a:ext uri="{FF2B5EF4-FFF2-40B4-BE49-F238E27FC236}">
                <a16:creationId xmlns:a16="http://schemas.microsoft.com/office/drawing/2014/main" xmlns="" id="{029B1092-898C-49F5-A71F-1F7BBE9AF8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55BF8FB-A37D-4F57-B21A-1A2CD5F41C34}"/>
              </a:ext>
            </a:extLst>
          </p:cNvPr>
          <p:cNvSpPr>
            <a:spLocks noGrp="1"/>
          </p:cNvSpPr>
          <p:nvPr>
            <p:ph type="sldNum" sz="quarter" idx="12"/>
          </p:nvPr>
        </p:nvSpPr>
        <p:spPr/>
        <p:txBody>
          <a:bodyPr/>
          <a:lstStyle/>
          <a:p>
            <a:fld id="{C7EF3C4E-361A-421C-9E0C-9AB073BB5422}" type="slidenum">
              <a:rPr lang="en-US" smtClean="0"/>
              <a:t>‹#›</a:t>
            </a:fld>
            <a:endParaRPr lang="en-US"/>
          </a:p>
        </p:txBody>
      </p:sp>
    </p:spTree>
    <p:extLst>
      <p:ext uri="{BB962C8B-B14F-4D97-AF65-F5344CB8AC3E}">
        <p14:creationId xmlns:p14="http://schemas.microsoft.com/office/powerpoint/2010/main" val="35419644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F73EC99-953E-4562-9767-E8E6DB5FBB4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F723549F-2B79-4044-9602-D33103A0823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C60416CF-6C29-4EB1-BF15-A3B81CAA3C28}"/>
              </a:ext>
            </a:extLst>
          </p:cNvPr>
          <p:cNvSpPr>
            <a:spLocks noGrp="1"/>
          </p:cNvSpPr>
          <p:nvPr>
            <p:ph type="dt" sz="half" idx="10"/>
          </p:nvPr>
        </p:nvSpPr>
        <p:spPr/>
        <p:txBody>
          <a:bodyPr/>
          <a:lstStyle/>
          <a:p>
            <a:fld id="{FB9057F9-5B0E-4886-BC86-0F001C9AF081}" type="datetimeFigureOut">
              <a:rPr lang="en-US" smtClean="0"/>
              <a:t>9/28/2017</a:t>
            </a:fld>
            <a:endParaRPr lang="en-US"/>
          </a:p>
        </p:txBody>
      </p:sp>
      <p:sp>
        <p:nvSpPr>
          <p:cNvPr id="5" name="Footer Placeholder 4">
            <a:extLst>
              <a:ext uri="{FF2B5EF4-FFF2-40B4-BE49-F238E27FC236}">
                <a16:creationId xmlns:a16="http://schemas.microsoft.com/office/drawing/2014/main" xmlns="" id="{B1522C49-8CCF-4C98-B6D9-177F4DB2FD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F9C975D-3F6A-463B-BAD2-F7CAB46381A4}"/>
              </a:ext>
            </a:extLst>
          </p:cNvPr>
          <p:cNvSpPr>
            <a:spLocks noGrp="1"/>
          </p:cNvSpPr>
          <p:nvPr>
            <p:ph type="sldNum" sz="quarter" idx="12"/>
          </p:nvPr>
        </p:nvSpPr>
        <p:spPr/>
        <p:txBody>
          <a:bodyPr/>
          <a:lstStyle/>
          <a:p>
            <a:fld id="{C7EF3C4E-361A-421C-9E0C-9AB073BB5422}" type="slidenum">
              <a:rPr lang="en-US" smtClean="0"/>
              <a:t>‹#›</a:t>
            </a:fld>
            <a:endParaRPr lang="en-US"/>
          </a:p>
        </p:txBody>
      </p:sp>
    </p:spTree>
    <p:extLst>
      <p:ext uri="{BB962C8B-B14F-4D97-AF65-F5344CB8AC3E}">
        <p14:creationId xmlns:p14="http://schemas.microsoft.com/office/powerpoint/2010/main" val="3319959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79368E9-F7A7-499F-95CB-01C1660A51B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02A1BAAB-8B52-42C1-B4FD-CAAC0F2C761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1684E0E0-B4DE-4718-B14F-29090F88602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A452353B-D482-4A1B-974C-803FFC1A093D}"/>
              </a:ext>
            </a:extLst>
          </p:cNvPr>
          <p:cNvSpPr>
            <a:spLocks noGrp="1"/>
          </p:cNvSpPr>
          <p:nvPr>
            <p:ph type="dt" sz="half" idx="10"/>
          </p:nvPr>
        </p:nvSpPr>
        <p:spPr/>
        <p:txBody>
          <a:bodyPr/>
          <a:lstStyle/>
          <a:p>
            <a:fld id="{FB9057F9-5B0E-4886-BC86-0F001C9AF081}" type="datetimeFigureOut">
              <a:rPr lang="en-US" smtClean="0"/>
              <a:t>9/28/2017</a:t>
            </a:fld>
            <a:endParaRPr lang="en-US"/>
          </a:p>
        </p:txBody>
      </p:sp>
      <p:sp>
        <p:nvSpPr>
          <p:cNvPr id="6" name="Footer Placeholder 5">
            <a:extLst>
              <a:ext uri="{FF2B5EF4-FFF2-40B4-BE49-F238E27FC236}">
                <a16:creationId xmlns:a16="http://schemas.microsoft.com/office/drawing/2014/main" xmlns="" id="{6F01CDEE-4525-4860-ABFF-C298E51F3E8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62626F8E-AD8E-4DAE-94B2-3AA11B0F567E}"/>
              </a:ext>
            </a:extLst>
          </p:cNvPr>
          <p:cNvSpPr>
            <a:spLocks noGrp="1"/>
          </p:cNvSpPr>
          <p:nvPr>
            <p:ph type="sldNum" sz="quarter" idx="12"/>
          </p:nvPr>
        </p:nvSpPr>
        <p:spPr/>
        <p:txBody>
          <a:bodyPr/>
          <a:lstStyle/>
          <a:p>
            <a:fld id="{C7EF3C4E-361A-421C-9E0C-9AB073BB5422}" type="slidenum">
              <a:rPr lang="en-US" smtClean="0"/>
              <a:t>‹#›</a:t>
            </a:fld>
            <a:endParaRPr lang="en-US"/>
          </a:p>
        </p:txBody>
      </p:sp>
    </p:spTree>
    <p:extLst>
      <p:ext uri="{BB962C8B-B14F-4D97-AF65-F5344CB8AC3E}">
        <p14:creationId xmlns:p14="http://schemas.microsoft.com/office/powerpoint/2010/main" val="13455333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BED1A00-9CCB-4AE5-9178-626CB670A98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60C84C57-2B29-49A3-B58D-427281A0CC3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F8ABF8E0-CBFD-4FAD-9038-92C68BECF6A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C7F81C1B-7F99-4890-9CC9-F18E8A5EC7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8BEDD58F-D5F0-4E14-A4E7-0CA9AF8AF41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A8DF425D-E050-4ECF-A002-EA77E69CB01E}"/>
              </a:ext>
            </a:extLst>
          </p:cNvPr>
          <p:cNvSpPr>
            <a:spLocks noGrp="1"/>
          </p:cNvSpPr>
          <p:nvPr>
            <p:ph type="dt" sz="half" idx="10"/>
          </p:nvPr>
        </p:nvSpPr>
        <p:spPr/>
        <p:txBody>
          <a:bodyPr/>
          <a:lstStyle/>
          <a:p>
            <a:fld id="{FB9057F9-5B0E-4886-BC86-0F001C9AF081}" type="datetimeFigureOut">
              <a:rPr lang="en-US" smtClean="0"/>
              <a:t>9/28/2017</a:t>
            </a:fld>
            <a:endParaRPr lang="en-US"/>
          </a:p>
        </p:txBody>
      </p:sp>
      <p:sp>
        <p:nvSpPr>
          <p:cNvPr id="8" name="Footer Placeholder 7">
            <a:extLst>
              <a:ext uri="{FF2B5EF4-FFF2-40B4-BE49-F238E27FC236}">
                <a16:creationId xmlns:a16="http://schemas.microsoft.com/office/drawing/2014/main" xmlns="" id="{4EBB87AB-A2F3-4A73-AEB8-2B9A2240E72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FDCD5BD9-B0E6-4279-BE24-8204D7F854D1}"/>
              </a:ext>
            </a:extLst>
          </p:cNvPr>
          <p:cNvSpPr>
            <a:spLocks noGrp="1"/>
          </p:cNvSpPr>
          <p:nvPr>
            <p:ph type="sldNum" sz="quarter" idx="12"/>
          </p:nvPr>
        </p:nvSpPr>
        <p:spPr/>
        <p:txBody>
          <a:bodyPr/>
          <a:lstStyle/>
          <a:p>
            <a:fld id="{C7EF3C4E-361A-421C-9E0C-9AB073BB5422}" type="slidenum">
              <a:rPr lang="en-US" smtClean="0"/>
              <a:t>‹#›</a:t>
            </a:fld>
            <a:endParaRPr lang="en-US"/>
          </a:p>
        </p:txBody>
      </p:sp>
    </p:spTree>
    <p:extLst>
      <p:ext uri="{BB962C8B-B14F-4D97-AF65-F5344CB8AC3E}">
        <p14:creationId xmlns:p14="http://schemas.microsoft.com/office/powerpoint/2010/main" val="33158993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377E0DA-3051-4CD5-9F75-A49AA44972A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294B4F5A-AC88-44D9-8E3A-6D6F59BF2ED6}"/>
              </a:ext>
            </a:extLst>
          </p:cNvPr>
          <p:cNvSpPr>
            <a:spLocks noGrp="1"/>
          </p:cNvSpPr>
          <p:nvPr>
            <p:ph type="dt" sz="half" idx="10"/>
          </p:nvPr>
        </p:nvSpPr>
        <p:spPr/>
        <p:txBody>
          <a:bodyPr/>
          <a:lstStyle/>
          <a:p>
            <a:fld id="{FB9057F9-5B0E-4886-BC86-0F001C9AF081}" type="datetimeFigureOut">
              <a:rPr lang="en-US" smtClean="0"/>
              <a:t>9/28/2017</a:t>
            </a:fld>
            <a:endParaRPr lang="en-US"/>
          </a:p>
        </p:txBody>
      </p:sp>
      <p:sp>
        <p:nvSpPr>
          <p:cNvPr id="4" name="Footer Placeholder 3">
            <a:extLst>
              <a:ext uri="{FF2B5EF4-FFF2-40B4-BE49-F238E27FC236}">
                <a16:creationId xmlns:a16="http://schemas.microsoft.com/office/drawing/2014/main" xmlns="" id="{2DBFA2AE-B48D-4AB4-831C-199E1C240DB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CBC7462C-B945-4817-A1FD-3B68098B2B40}"/>
              </a:ext>
            </a:extLst>
          </p:cNvPr>
          <p:cNvSpPr>
            <a:spLocks noGrp="1"/>
          </p:cNvSpPr>
          <p:nvPr>
            <p:ph type="sldNum" sz="quarter" idx="12"/>
          </p:nvPr>
        </p:nvSpPr>
        <p:spPr/>
        <p:txBody>
          <a:bodyPr/>
          <a:lstStyle/>
          <a:p>
            <a:fld id="{C7EF3C4E-361A-421C-9E0C-9AB073BB5422}" type="slidenum">
              <a:rPr lang="en-US" smtClean="0"/>
              <a:t>‹#›</a:t>
            </a:fld>
            <a:endParaRPr lang="en-US"/>
          </a:p>
        </p:txBody>
      </p:sp>
    </p:spTree>
    <p:extLst>
      <p:ext uri="{BB962C8B-B14F-4D97-AF65-F5344CB8AC3E}">
        <p14:creationId xmlns:p14="http://schemas.microsoft.com/office/powerpoint/2010/main" val="11384023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D5B8571C-40E9-42E9-91F0-46AB8EE9CAA8}"/>
              </a:ext>
            </a:extLst>
          </p:cNvPr>
          <p:cNvSpPr>
            <a:spLocks noGrp="1"/>
          </p:cNvSpPr>
          <p:nvPr>
            <p:ph type="dt" sz="half" idx="10"/>
          </p:nvPr>
        </p:nvSpPr>
        <p:spPr/>
        <p:txBody>
          <a:bodyPr/>
          <a:lstStyle/>
          <a:p>
            <a:fld id="{FB9057F9-5B0E-4886-BC86-0F001C9AF081}" type="datetimeFigureOut">
              <a:rPr lang="en-US" smtClean="0"/>
              <a:t>9/28/2017</a:t>
            </a:fld>
            <a:endParaRPr lang="en-US"/>
          </a:p>
        </p:txBody>
      </p:sp>
      <p:sp>
        <p:nvSpPr>
          <p:cNvPr id="3" name="Footer Placeholder 2">
            <a:extLst>
              <a:ext uri="{FF2B5EF4-FFF2-40B4-BE49-F238E27FC236}">
                <a16:creationId xmlns:a16="http://schemas.microsoft.com/office/drawing/2014/main" xmlns="" id="{325E3843-6CFE-46D9-8314-4D6A84D6BBB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C12A8ABD-F326-4A1A-89B4-95CBA5AE8303}"/>
              </a:ext>
            </a:extLst>
          </p:cNvPr>
          <p:cNvSpPr>
            <a:spLocks noGrp="1"/>
          </p:cNvSpPr>
          <p:nvPr>
            <p:ph type="sldNum" sz="quarter" idx="12"/>
          </p:nvPr>
        </p:nvSpPr>
        <p:spPr/>
        <p:txBody>
          <a:bodyPr/>
          <a:lstStyle/>
          <a:p>
            <a:fld id="{C7EF3C4E-361A-421C-9E0C-9AB073BB5422}" type="slidenum">
              <a:rPr lang="en-US" smtClean="0"/>
              <a:t>‹#›</a:t>
            </a:fld>
            <a:endParaRPr lang="en-US"/>
          </a:p>
        </p:txBody>
      </p:sp>
    </p:spTree>
    <p:extLst>
      <p:ext uri="{BB962C8B-B14F-4D97-AF65-F5344CB8AC3E}">
        <p14:creationId xmlns:p14="http://schemas.microsoft.com/office/powerpoint/2010/main" val="13916368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6BB96A1-92AC-42D7-B07A-BC3D2751D7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EA44998A-48D0-4D14-94AD-0B397362DAF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D7A6191A-CD2F-4B34-B3D2-40F3DD880D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E7DEDC4D-11AB-471D-839B-078625513AF4}"/>
              </a:ext>
            </a:extLst>
          </p:cNvPr>
          <p:cNvSpPr>
            <a:spLocks noGrp="1"/>
          </p:cNvSpPr>
          <p:nvPr>
            <p:ph type="dt" sz="half" idx="10"/>
          </p:nvPr>
        </p:nvSpPr>
        <p:spPr/>
        <p:txBody>
          <a:bodyPr/>
          <a:lstStyle/>
          <a:p>
            <a:fld id="{FB9057F9-5B0E-4886-BC86-0F001C9AF081}" type="datetimeFigureOut">
              <a:rPr lang="en-US" smtClean="0"/>
              <a:t>9/28/2017</a:t>
            </a:fld>
            <a:endParaRPr lang="en-US"/>
          </a:p>
        </p:txBody>
      </p:sp>
      <p:sp>
        <p:nvSpPr>
          <p:cNvPr id="6" name="Footer Placeholder 5">
            <a:extLst>
              <a:ext uri="{FF2B5EF4-FFF2-40B4-BE49-F238E27FC236}">
                <a16:creationId xmlns:a16="http://schemas.microsoft.com/office/drawing/2014/main" xmlns="" id="{357766B5-671C-4018-8F95-7ECFB133D3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2B832D21-ED90-47D4-9F2F-E3C90CFB79DE}"/>
              </a:ext>
            </a:extLst>
          </p:cNvPr>
          <p:cNvSpPr>
            <a:spLocks noGrp="1"/>
          </p:cNvSpPr>
          <p:nvPr>
            <p:ph type="sldNum" sz="quarter" idx="12"/>
          </p:nvPr>
        </p:nvSpPr>
        <p:spPr/>
        <p:txBody>
          <a:bodyPr/>
          <a:lstStyle/>
          <a:p>
            <a:fld id="{C7EF3C4E-361A-421C-9E0C-9AB073BB5422}" type="slidenum">
              <a:rPr lang="en-US" smtClean="0"/>
              <a:t>‹#›</a:t>
            </a:fld>
            <a:endParaRPr lang="en-US"/>
          </a:p>
        </p:txBody>
      </p:sp>
    </p:spTree>
    <p:extLst>
      <p:ext uri="{BB962C8B-B14F-4D97-AF65-F5344CB8AC3E}">
        <p14:creationId xmlns:p14="http://schemas.microsoft.com/office/powerpoint/2010/main" val="23021123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AB39144-5C71-4FAA-9921-41D2C3A2E51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45DEE974-357A-44C3-BD7E-A2BEAFF3D71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DD9AD7BD-1684-49A0-84BF-A8D84B4F9A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E3564115-F973-42C7-9C2C-F94E4AA090BD}"/>
              </a:ext>
            </a:extLst>
          </p:cNvPr>
          <p:cNvSpPr>
            <a:spLocks noGrp="1"/>
          </p:cNvSpPr>
          <p:nvPr>
            <p:ph type="dt" sz="half" idx="10"/>
          </p:nvPr>
        </p:nvSpPr>
        <p:spPr/>
        <p:txBody>
          <a:bodyPr/>
          <a:lstStyle/>
          <a:p>
            <a:fld id="{FB9057F9-5B0E-4886-BC86-0F001C9AF081}" type="datetimeFigureOut">
              <a:rPr lang="en-US" smtClean="0"/>
              <a:t>9/28/2017</a:t>
            </a:fld>
            <a:endParaRPr lang="en-US"/>
          </a:p>
        </p:txBody>
      </p:sp>
      <p:sp>
        <p:nvSpPr>
          <p:cNvPr id="6" name="Footer Placeholder 5">
            <a:extLst>
              <a:ext uri="{FF2B5EF4-FFF2-40B4-BE49-F238E27FC236}">
                <a16:creationId xmlns:a16="http://schemas.microsoft.com/office/drawing/2014/main" xmlns="" id="{4CC9B5B0-F313-45C4-B0AF-2457710A21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8F1D9551-49E2-4FEF-992B-EC2AFF67DFB0}"/>
              </a:ext>
            </a:extLst>
          </p:cNvPr>
          <p:cNvSpPr>
            <a:spLocks noGrp="1"/>
          </p:cNvSpPr>
          <p:nvPr>
            <p:ph type="sldNum" sz="quarter" idx="12"/>
          </p:nvPr>
        </p:nvSpPr>
        <p:spPr/>
        <p:txBody>
          <a:bodyPr/>
          <a:lstStyle/>
          <a:p>
            <a:fld id="{C7EF3C4E-361A-421C-9E0C-9AB073BB5422}" type="slidenum">
              <a:rPr lang="en-US" smtClean="0"/>
              <a:t>‹#›</a:t>
            </a:fld>
            <a:endParaRPr lang="en-US"/>
          </a:p>
        </p:txBody>
      </p:sp>
    </p:spTree>
    <p:extLst>
      <p:ext uri="{BB962C8B-B14F-4D97-AF65-F5344CB8AC3E}">
        <p14:creationId xmlns:p14="http://schemas.microsoft.com/office/powerpoint/2010/main" val="24982649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t="15536"/>
          <a:stretch/>
        </p:blipFill>
        <p:spPr>
          <a:xfrm>
            <a:off x="-10431" y="-9525"/>
            <a:ext cx="12212863" cy="6877050"/>
          </a:xfrm>
          <a:prstGeom prst="rect">
            <a:avLst/>
          </a:prstGeom>
        </p:spPr>
      </p:pic>
      <p:sp>
        <p:nvSpPr>
          <p:cNvPr id="2" name="Title 1"/>
          <p:cNvSpPr>
            <a:spLocks noGrp="1"/>
          </p:cNvSpPr>
          <p:nvPr>
            <p:ph type="ctrTitle"/>
          </p:nvPr>
        </p:nvSpPr>
        <p:spPr>
          <a:xfrm>
            <a:off x="1524000" y="2235200"/>
            <a:ext cx="9144000" cy="2387600"/>
          </a:xfrm>
        </p:spPr>
        <p:txBody>
          <a:bodyPr anchor="ctr">
            <a:normAutofit/>
          </a:bodyPr>
          <a:lstStyle>
            <a:lvl1pPr algn="l">
              <a:defRPr sz="4800">
                <a:solidFill>
                  <a:srgbClr val="FFFFFF"/>
                </a:solidFill>
                <a:latin typeface="Andes Bold"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36427120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054C4B3-7952-4A44-9367-0BD2653B4C1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8CA9E181-3CAB-4A68-8AD4-A8662A757B6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9B6FFE7-805C-49DF-A69A-6C3F40B49B40}"/>
              </a:ext>
            </a:extLst>
          </p:cNvPr>
          <p:cNvSpPr>
            <a:spLocks noGrp="1"/>
          </p:cNvSpPr>
          <p:nvPr>
            <p:ph type="dt" sz="half" idx="10"/>
          </p:nvPr>
        </p:nvSpPr>
        <p:spPr/>
        <p:txBody>
          <a:bodyPr/>
          <a:lstStyle/>
          <a:p>
            <a:fld id="{FB9057F9-5B0E-4886-BC86-0F001C9AF081}" type="datetimeFigureOut">
              <a:rPr lang="en-US" smtClean="0"/>
              <a:t>9/28/2017</a:t>
            </a:fld>
            <a:endParaRPr lang="en-US"/>
          </a:p>
        </p:txBody>
      </p:sp>
      <p:sp>
        <p:nvSpPr>
          <p:cNvPr id="5" name="Footer Placeholder 4">
            <a:extLst>
              <a:ext uri="{FF2B5EF4-FFF2-40B4-BE49-F238E27FC236}">
                <a16:creationId xmlns:a16="http://schemas.microsoft.com/office/drawing/2014/main" xmlns="" id="{FC4FB4F5-AD68-4B02-B61F-D6D09791C3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75832A9-5586-43A4-A91F-D1586ACF2A7D}"/>
              </a:ext>
            </a:extLst>
          </p:cNvPr>
          <p:cNvSpPr>
            <a:spLocks noGrp="1"/>
          </p:cNvSpPr>
          <p:nvPr>
            <p:ph type="sldNum" sz="quarter" idx="12"/>
          </p:nvPr>
        </p:nvSpPr>
        <p:spPr/>
        <p:txBody>
          <a:bodyPr/>
          <a:lstStyle/>
          <a:p>
            <a:fld id="{C7EF3C4E-361A-421C-9E0C-9AB073BB5422}" type="slidenum">
              <a:rPr lang="en-US" smtClean="0"/>
              <a:t>‹#›</a:t>
            </a:fld>
            <a:endParaRPr lang="en-US"/>
          </a:p>
        </p:txBody>
      </p:sp>
    </p:spTree>
    <p:extLst>
      <p:ext uri="{BB962C8B-B14F-4D97-AF65-F5344CB8AC3E}">
        <p14:creationId xmlns:p14="http://schemas.microsoft.com/office/powerpoint/2010/main" val="21957460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ED7B6B26-999A-4189-B654-DB9946B4E7F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A3E4F7E2-65A1-496F-A0B1-0758DDDA025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1259D7D-A35F-41C1-9109-39E00AD3A474}"/>
              </a:ext>
            </a:extLst>
          </p:cNvPr>
          <p:cNvSpPr>
            <a:spLocks noGrp="1"/>
          </p:cNvSpPr>
          <p:nvPr>
            <p:ph type="dt" sz="half" idx="10"/>
          </p:nvPr>
        </p:nvSpPr>
        <p:spPr/>
        <p:txBody>
          <a:bodyPr/>
          <a:lstStyle/>
          <a:p>
            <a:fld id="{FB9057F9-5B0E-4886-BC86-0F001C9AF081}" type="datetimeFigureOut">
              <a:rPr lang="en-US" smtClean="0"/>
              <a:t>9/28/2017</a:t>
            </a:fld>
            <a:endParaRPr lang="en-US"/>
          </a:p>
        </p:txBody>
      </p:sp>
      <p:sp>
        <p:nvSpPr>
          <p:cNvPr id="5" name="Footer Placeholder 4">
            <a:extLst>
              <a:ext uri="{FF2B5EF4-FFF2-40B4-BE49-F238E27FC236}">
                <a16:creationId xmlns:a16="http://schemas.microsoft.com/office/drawing/2014/main" xmlns="" id="{AA089900-39A8-49F0-AF86-94D0CC57A5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E13E7B5-A442-49EA-B421-8A3DB8CC160E}"/>
              </a:ext>
            </a:extLst>
          </p:cNvPr>
          <p:cNvSpPr>
            <a:spLocks noGrp="1"/>
          </p:cNvSpPr>
          <p:nvPr>
            <p:ph type="sldNum" sz="quarter" idx="12"/>
          </p:nvPr>
        </p:nvSpPr>
        <p:spPr/>
        <p:txBody>
          <a:bodyPr/>
          <a:lstStyle/>
          <a:p>
            <a:fld id="{C7EF3C4E-361A-421C-9E0C-9AB073BB5422}" type="slidenum">
              <a:rPr lang="en-US" smtClean="0"/>
              <a:t>‹#›</a:t>
            </a:fld>
            <a:endParaRPr lang="en-US"/>
          </a:p>
        </p:txBody>
      </p:sp>
    </p:spTree>
    <p:extLst>
      <p:ext uri="{BB962C8B-B14F-4D97-AF65-F5344CB8AC3E}">
        <p14:creationId xmlns:p14="http://schemas.microsoft.com/office/powerpoint/2010/main" val="13868441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a:extLst>
              <a:ext uri="{28A0092B-C50C-407E-A947-70E740481C1C}">
                <a14:useLocalDpi xmlns:a14="http://schemas.microsoft.com/office/drawing/2010/main" val="0"/>
              </a:ext>
            </a:extLst>
          </a:blip>
          <a:srcRect t="46052"/>
          <a:stretch/>
        </p:blipFill>
        <p:spPr>
          <a:xfrm>
            <a:off x="-12030" y="0"/>
            <a:ext cx="12204030" cy="4389185"/>
          </a:xfrm>
          <a:prstGeom prst="rect">
            <a:avLst/>
          </a:prstGeom>
        </p:spPr>
      </p:pic>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33040" y="4829945"/>
            <a:ext cx="1498521" cy="1588098"/>
          </a:xfrm>
          <a:prstGeom prst="rect">
            <a:avLst/>
          </a:prstGeom>
        </p:spPr>
      </p:pic>
      <p:sp>
        <p:nvSpPr>
          <p:cNvPr id="15" name="Title 1"/>
          <p:cNvSpPr>
            <a:spLocks noGrp="1"/>
          </p:cNvSpPr>
          <p:nvPr>
            <p:ph type="ctrTitle" hasCustomPrompt="1"/>
          </p:nvPr>
        </p:nvSpPr>
        <p:spPr>
          <a:xfrm>
            <a:off x="673405" y="638175"/>
            <a:ext cx="10854868" cy="1743075"/>
          </a:xfrm>
          <a:noFill/>
          <a:effectLst>
            <a:outerShdw blurRad="50800" dist="38100" dir="5400000" algn="t" rotWithShape="0">
              <a:prstClr val="black">
                <a:alpha val="40000"/>
              </a:prstClr>
            </a:outerShdw>
          </a:effectLst>
        </p:spPr>
        <p:txBody>
          <a:bodyPr anchor="t">
            <a:normAutofit/>
          </a:bodyPr>
          <a:lstStyle>
            <a:lvl1pPr algn="l">
              <a:lnSpc>
                <a:spcPct val="114000"/>
              </a:lnSpc>
              <a:defRPr sz="4800" b="1">
                <a:solidFill>
                  <a:schemeClr val="bg1"/>
                </a:solidFill>
                <a:latin typeface="Andes" panose="02000000000000000000" pitchFamily="50" charset="0"/>
              </a:defRPr>
            </a:lvl1pPr>
          </a:lstStyle>
          <a:p>
            <a:r>
              <a:rPr lang="en-US" dirty="0"/>
              <a:t>Presentation Title</a:t>
            </a:r>
          </a:p>
        </p:txBody>
      </p:sp>
      <p:sp>
        <p:nvSpPr>
          <p:cNvPr id="16" name="Subtitle 2"/>
          <p:cNvSpPr>
            <a:spLocks noGrp="1"/>
          </p:cNvSpPr>
          <p:nvPr>
            <p:ph type="subTitle" idx="1" hasCustomPrompt="1"/>
          </p:nvPr>
        </p:nvSpPr>
        <p:spPr>
          <a:xfrm>
            <a:off x="673405" y="3399684"/>
            <a:ext cx="10854868" cy="276966"/>
          </a:xfrm>
        </p:spPr>
        <p:txBody>
          <a:bodyPr anchor="b">
            <a:normAutofit/>
          </a:bodyPr>
          <a:lstStyle>
            <a:lvl1pPr marL="0" indent="0" algn="l">
              <a:lnSpc>
                <a:spcPct val="100000"/>
              </a:lnSpc>
              <a:buNone/>
              <a:defRPr sz="1200" i="1">
                <a:solidFill>
                  <a:schemeClr val="bg1"/>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Workshop title</a:t>
            </a:r>
          </a:p>
        </p:txBody>
      </p:sp>
      <p:sp>
        <p:nvSpPr>
          <p:cNvPr id="17" name="Text Placeholder 24"/>
          <p:cNvSpPr>
            <a:spLocks noGrp="1"/>
          </p:cNvSpPr>
          <p:nvPr>
            <p:ph type="body" sz="quarter" idx="12" hasCustomPrompt="1"/>
          </p:nvPr>
        </p:nvSpPr>
        <p:spPr>
          <a:xfrm>
            <a:off x="673405" y="2762251"/>
            <a:ext cx="10848692" cy="342900"/>
          </a:xfrm>
          <a:noFill/>
        </p:spPr>
        <p:txBody>
          <a:bodyPr>
            <a:normAutofit/>
          </a:bodyPr>
          <a:lstStyle>
            <a:lvl1pPr marL="0" indent="0" algn="l">
              <a:lnSpc>
                <a:spcPct val="100000"/>
              </a:lnSpc>
              <a:spcBef>
                <a:spcPts val="0"/>
              </a:spcBef>
              <a:buNone/>
              <a:defRPr sz="1600" i="0">
                <a:solidFill>
                  <a:schemeClr val="bg1"/>
                </a:solidFill>
                <a:latin typeface="Arial" panose="020B0604020202020204" pitchFamily="34" charset="0"/>
                <a:cs typeface="Arial" panose="020B0604020202020204" pitchFamily="34" charset="0"/>
              </a:defRPr>
            </a:lvl1pPr>
          </a:lstStyle>
          <a:p>
            <a:pPr lvl="0"/>
            <a:r>
              <a:rPr lang="en-US" dirty="0"/>
              <a:t>Author</a:t>
            </a:r>
          </a:p>
        </p:txBody>
      </p:sp>
      <p:sp>
        <p:nvSpPr>
          <p:cNvPr id="18" name="Text Placeholder 26"/>
          <p:cNvSpPr>
            <a:spLocks noGrp="1"/>
          </p:cNvSpPr>
          <p:nvPr>
            <p:ph type="body" sz="quarter" idx="13" hasCustomPrompt="1"/>
          </p:nvPr>
        </p:nvSpPr>
        <p:spPr>
          <a:xfrm>
            <a:off x="673405" y="3112431"/>
            <a:ext cx="10848619" cy="278470"/>
          </a:xfrm>
          <a:noFill/>
        </p:spPr>
        <p:txBody>
          <a:bodyPr>
            <a:noAutofit/>
          </a:bodyPr>
          <a:lstStyle>
            <a:lvl1pPr marL="0" indent="0" algn="l">
              <a:lnSpc>
                <a:spcPct val="100000"/>
              </a:lnSpc>
              <a:spcBef>
                <a:spcPts val="0"/>
              </a:spcBef>
              <a:buNone/>
              <a:defRPr sz="1200" b="0" i="1">
                <a:solidFill>
                  <a:schemeClr val="bg1"/>
                </a:solidFill>
                <a:latin typeface="Arial" panose="020B0604020202020204" pitchFamily="34" charset="0"/>
                <a:cs typeface="Arial" panose="020B0604020202020204" pitchFamily="34" charset="0"/>
              </a:defRPr>
            </a:lvl1pPr>
          </a:lstStyle>
          <a:p>
            <a:pPr lvl="0"/>
            <a:r>
              <a:rPr lang="en-US" dirty="0"/>
              <a:t>Date, Place</a:t>
            </a:r>
          </a:p>
        </p:txBody>
      </p:sp>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73405" y="4829945"/>
            <a:ext cx="2074025" cy="1591887"/>
          </a:xfrm>
          <a:prstGeom prst="rect">
            <a:avLst/>
          </a:prstGeom>
        </p:spPr>
      </p:pic>
    </p:spTree>
    <p:extLst>
      <p:ext uri="{BB962C8B-B14F-4D97-AF65-F5344CB8AC3E}">
        <p14:creationId xmlns:p14="http://schemas.microsoft.com/office/powerpoint/2010/main" val="4267701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t="15503"/>
          <a:stretch/>
        </p:blipFill>
        <p:spPr>
          <a:xfrm>
            <a:off x="-6015" y="-8313"/>
            <a:ext cx="12204030" cy="6874626"/>
          </a:xfrm>
          <a:prstGeom prst="rect">
            <a:avLst/>
          </a:prstGeom>
        </p:spPr>
      </p:pic>
      <p:sp>
        <p:nvSpPr>
          <p:cNvPr id="2" name="Title 1"/>
          <p:cNvSpPr>
            <a:spLocks noGrp="1"/>
          </p:cNvSpPr>
          <p:nvPr>
            <p:ph type="ctrTitle"/>
          </p:nvPr>
        </p:nvSpPr>
        <p:spPr>
          <a:xfrm>
            <a:off x="1524000" y="2235200"/>
            <a:ext cx="9144000" cy="2387600"/>
          </a:xfrm>
        </p:spPr>
        <p:txBody>
          <a:bodyPr anchor="ctr">
            <a:normAutofit/>
          </a:bodyPr>
          <a:lstStyle>
            <a:lvl1pPr algn="l">
              <a:defRPr sz="4800">
                <a:solidFill>
                  <a:srgbClr val="FFFFFF"/>
                </a:solidFill>
                <a:latin typeface="Andes Bold"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25498805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ub-section Header">
    <p:spTree>
      <p:nvGrpSpPr>
        <p:cNvPr id="1" name=""/>
        <p:cNvGrpSpPr/>
        <p:nvPr/>
      </p:nvGrpSpPr>
      <p:grpSpPr>
        <a:xfrm>
          <a:off x="0" y="0"/>
          <a:ext cx="0" cy="0"/>
          <a:chOff x="0" y="0"/>
          <a:chExt cx="0" cy="0"/>
        </a:xfrm>
      </p:grpSpPr>
      <p:sp>
        <p:nvSpPr>
          <p:cNvPr id="2" name="Title 1"/>
          <p:cNvSpPr>
            <a:spLocks noGrp="1"/>
          </p:cNvSpPr>
          <p:nvPr>
            <p:ph type="ctrTitle"/>
          </p:nvPr>
        </p:nvSpPr>
        <p:spPr>
          <a:xfrm>
            <a:off x="2687782" y="2235200"/>
            <a:ext cx="9144000" cy="2387600"/>
          </a:xfrm>
        </p:spPr>
        <p:txBody>
          <a:bodyPr anchor="ctr">
            <a:normAutofit/>
          </a:bodyPr>
          <a:lstStyle>
            <a:lvl1pPr algn="l">
              <a:defRPr sz="4800">
                <a:solidFill>
                  <a:srgbClr val="00AB51"/>
                </a:solidFill>
                <a:latin typeface="Andes Bold" panose="02000000000000000000" pitchFamily="50" charset="0"/>
              </a:defRPr>
            </a:lvl1pPr>
          </a:lstStyle>
          <a:p>
            <a:r>
              <a:rPr lang="en-US" dirty="0"/>
              <a:t>Click to edit Master title style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5484" y="2235200"/>
            <a:ext cx="2252927" cy="2387600"/>
          </a:xfrm>
          <a:prstGeom prst="rect">
            <a:avLst/>
          </a:prstGeom>
        </p:spPr>
      </p:pic>
    </p:spTree>
    <p:extLst>
      <p:ext uri="{BB962C8B-B14F-4D97-AF65-F5344CB8AC3E}">
        <p14:creationId xmlns:p14="http://schemas.microsoft.com/office/powerpoint/2010/main" val="2334199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241070"/>
            <a:ext cx="10515600" cy="872836"/>
          </a:xfrm>
        </p:spPr>
        <p:txBody>
          <a:bodyPr>
            <a:normAutofit/>
          </a:bodyPr>
          <a:lstStyle>
            <a:lvl1pPr>
              <a:defRPr sz="3200" b="1">
                <a:solidFill>
                  <a:srgbClr val="00AB51"/>
                </a:solidFill>
                <a:latin typeface="Andes" panose="02000000000000000000" pitchFamily="50"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marL="228600" indent="-228600">
              <a:lnSpc>
                <a:spcPct val="100000"/>
              </a:lnSpc>
              <a:buSzPct val="100000"/>
              <a:buFont typeface="Arial" panose="020B0604020202020204" pitchFamily="34" charset="0"/>
              <a:buChar char="»"/>
              <a:defRPr>
                <a:latin typeface="Arial" panose="020B0604020202020204" pitchFamily="34" charset="0"/>
                <a:cs typeface="Arial" panose="020B0604020202020204" pitchFamily="34" charset="0"/>
              </a:defRPr>
            </a:lvl1pPr>
            <a:lvl2pPr marL="685800" indent="-228600">
              <a:lnSpc>
                <a:spcPct val="100000"/>
              </a:lnSpc>
              <a:buSzPct val="100000"/>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lnSpc>
                <a:spcPct val="100000"/>
              </a:lnSpc>
              <a:buSzPct val="100000"/>
              <a:buFont typeface="Arial" panose="020B0604020202020204" pitchFamily="34" charset="0"/>
              <a:buChar char="»"/>
              <a:defRPr>
                <a:latin typeface="Arial" panose="020B0604020202020204" pitchFamily="34" charset="0"/>
                <a:cs typeface="Arial" panose="020B0604020202020204" pitchFamily="34" charset="0"/>
              </a:defRPr>
            </a:lvl3pPr>
            <a:lvl4pPr marL="1600200" indent="-228600">
              <a:lnSpc>
                <a:spcPct val="100000"/>
              </a:lnSpc>
              <a:buSzPct val="100000"/>
              <a:buFont typeface="Arial" panose="020B0604020202020204" pitchFamily="34" charset="0"/>
              <a:buChar char="»"/>
              <a:defRPr>
                <a:latin typeface="Arial" panose="020B0604020202020204" pitchFamily="34" charset="0"/>
                <a:cs typeface="Arial" panose="020B0604020202020204" pitchFamily="34" charset="0"/>
              </a:defRPr>
            </a:lvl4pPr>
            <a:lvl5pPr marL="2057400" indent="-228600">
              <a:lnSpc>
                <a:spcPct val="100000"/>
              </a:lnSpc>
              <a:buSzPct val="100000"/>
              <a:buFont typeface="Arial" panose="020B0604020202020204" pitchFamily="34" charset="0"/>
              <a:buChar cha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userDrawn="1"/>
        </p:nvSpPr>
        <p:spPr>
          <a:xfrm>
            <a:off x="0" y="1326862"/>
            <a:ext cx="12192000" cy="169459"/>
          </a:xfrm>
          <a:prstGeom prst="rect">
            <a:avLst/>
          </a:prstGeom>
          <a:gradFill flip="none" rotWithShape="1">
            <a:gsLst>
              <a:gs pos="0">
                <a:srgbClr val="8C8D90"/>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l="37699"/>
          <a:stretch/>
        </p:blipFill>
        <p:spPr>
          <a:xfrm>
            <a:off x="-8313" y="0"/>
            <a:ext cx="780009" cy="1326862"/>
          </a:xfrm>
          <a:prstGeom prst="rect">
            <a:avLst/>
          </a:prstGeom>
        </p:spPr>
      </p:pic>
      <p:sp>
        <p:nvSpPr>
          <p:cNvPr id="10" name="Slide Number Placeholder 5"/>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8C8D9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B3ABA45-890E-45E3-AB7B-9C569D2DC0F9}" type="slidenum">
              <a:rPr lang="en-US" smtClean="0"/>
              <a:pPr/>
              <a:t>‹#›</a:t>
            </a:fld>
            <a:endParaRPr lang="en-US" dirty="0"/>
          </a:p>
        </p:txBody>
      </p:sp>
    </p:spTree>
    <p:extLst>
      <p:ext uri="{BB962C8B-B14F-4D97-AF65-F5344CB8AC3E}">
        <p14:creationId xmlns:p14="http://schemas.microsoft.com/office/powerpoint/2010/main" val="9106978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Image">
    <p:spTree>
      <p:nvGrpSpPr>
        <p:cNvPr id="1" name=""/>
        <p:cNvGrpSpPr/>
        <p:nvPr/>
      </p:nvGrpSpPr>
      <p:grpSpPr>
        <a:xfrm>
          <a:off x="0" y="0"/>
          <a:ext cx="0" cy="0"/>
          <a:chOff x="0" y="0"/>
          <a:chExt cx="0" cy="0"/>
        </a:xfrm>
      </p:grpSpPr>
      <p:sp>
        <p:nvSpPr>
          <p:cNvPr id="2" name="Title 1"/>
          <p:cNvSpPr>
            <a:spLocks noGrp="1"/>
          </p:cNvSpPr>
          <p:nvPr>
            <p:ph type="title"/>
          </p:nvPr>
        </p:nvSpPr>
        <p:spPr>
          <a:xfrm>
            <a:off x="838200" y="241070"/>
            <a:ext cx="10515600" cy="872836"/>
          </a:xfrm>
        </p:spPr>
        <p:txBody>
          <a:bodyPr>
            <a:normAutofit/>
          </a:bodyPr>
          <a:lstStyle>
            <a:lvl1pPr>
              <a:defRPr sz="3200" b="1">
                <a:solidFill>
                  <a:srgbClr val="00AB51"/>
                </a:solidFill>
                <a:latin typeface="Andes" panose="02000000000000000000" pitchFamily="50" charset="0"/>
                <a:cs typeface="Arial" panose="020B0604020202020204" pitchFamily="34" charset="0"/>
              </a:defRPr>
            </a:lvl1pPr>
          </a:lstStyle>
          <a:p>
            <a:r>
              <a:rPr lang="en-US" dirty="0"/>
              <a:t>Click to edit Master title style</a:t>
            </a: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l="37699"/>
          <a:stretch/>
        </p:blipFill>
        <p:spPr>
          <a:xfrm>
            <a:off x="-8313" y="0"/>
            <a:ext cx="780009" cy="1326862"/>
          </a:xfrm>
          <a:prstGeom prst="rect">
            <a:avLst/>
          </a:prstGeom>
        </p:spPr>
      </p:pic>
      <p:sp>
        <p:nvSpPr>
          <p:cNvPr id="11" name="Picture Placeholder 2"/>
          <p:cNvSpPr>
            <a:spLocks noGrp="1" noChangeAspect="1"/>
          </p:cNvSpPr>
          <p:nvPr>
            <p:ph type="pic" idx="1"/>
          </p:nvPr>
        </p:nvSpPr>
        <p:spPr>
          <a:xfrm>
            <a:off x="838200" y="1825625"/>
            <a:ext cx="10515600" cy="435133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2" name="Rectangle 11"/>
          <p:cNvSpPr/>
          <p:nvPr userDrawn="1"/>
        </p:nvSpPr>
        <p:spPr>
          <a:xfrm>
            <a:off x="0" y="1326862"/>
            <a:ext cx="12192000" cy="169459"/>
          </a:xfrm>
          <a:prstGeom prst="rect">
            <a:avLst/>
          </a:prstGeom>
          <a:gradFill flip="none" rotWithShape="1">
            <a:gsLst>
              <a:gs pos="0">
                <a:srgbClr val="8C8D90"/>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8C8D9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B3ABA45-890E-45E3-AB7B-9C569D2DC0F9}" type="slidenum">
              <a:rPr lang="en-US" smtClean="0"/>
              <a:pPr/>
              <a:t>‹#›</a:t>
            </a:fld>
            <a:endParaRPr lang="en-US" dirty="0"/>
          </a:p>
        </p:txBody>
      </p:sp>
    </p:spTree>
    <p:extLst>
      <p:ext uri="{BB962C8B-B14F-4D97-AF65-F5344CB8AC3E}">
        <p14:creationId xmlns:p14="http://schemas.microsoft.com/office/powerpoint/2010/main" val="27753727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p:spPr>
        <p:txBody>
          <a:bodyPr/>
          <a:lstStyle>
            <a:lvl1pPr marL="2286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1pPr>
            <a:lvl2pPr marL="6858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3pPr>
            <a:lvl4pPr marL="16002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4pPr>
            <a:lvl5pPr marL="20574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marL="2286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1pPr>
            <a:lvl2pPr marL="6858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3pPr>
            <a:lvl4pPr marL="16002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4pPr>
            <a:lvl5pPr marL="20574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l="37699"/>
          <a:stretch/>
        </p:blipFill>
        <p:spPr>
          <a:xfrm>
            <a:off x="-8313" y="0"/>
            <a:ext cx="780009" cy="1326862"/>
          </a:xfrm>
          <a:prstGeom prst="rect">
            <a:avLst/>
          </a:prstGeom>
        </p:spPr>
      </p:pic>
      <p:sp>
        <p:nvSpPr>
          <p:cNvPr id="9" name="Title 1"/>
          <p:cNvSpPr>
            <a:spLocks noGrp="1"/>
          </p:cNvSpPr>
          <p:nvPr>
            <p:ph type="title"/>
          </p:nvPr>
        </p:nvSpPr>
        <p:spPr>
          <a:xfrm>
            <a:off x="838200" y="241070"/>
            <a:ext cx="10515600" cy="872836"/>
          </a:xfrm>
        </p:spPr>
        <p:txBody>
          <a:bodyPr>
            <a:normAutofit/>
          </a:bodyPr>
          <a:lstStyle>
            <a:lvl1pPr>
              <a:defRPr sz="3200" b="1">
                <a:solidFill>
                  <a:srgbClr val="00AB51"/>
                </a:solidFill>
                <a:latin typeface="Andes" panose="02000000000000000000" pitchFamily="50" charset="0"/>
                <a:cs typeface="Arial" panose="020B0604020202020204" pitchFamily="34" charset="0"/>
              </a:defRPr>
            </a:lvl1pPr>
          </a:lstStyle>
          <a:p>
            <a:r>
              <a:rPr lang="en-US" dirty="0"/>
              <a:t>Click to edit Master title style</a:t>
            </a:r>
          </a:p>
        </p:txBody>
      </p:sp>
      <p:sp>
        <p:nvSpPr>
          <p:cNvPr id="11" name="Rectangle 10"/>
          <p:cNvSpPr/>
          <p:nvPr userDrawn="1"/>
        </p:nvSpPr>
        <p:spPr>
          <a:xfrm>
            <a:off x="0" y="1326862"/>
            <a:ext cx="12192000" cy="169459"/>
          </a:xfrm>
          <a:prstGeom prst="rect">
            <a:avLst/>
          </a:prstGeom>
          <a:gradFill flip="none" rotWithShape="1">
            <a:gsLst>
              <a:gs pos="0">
                <a:srgbClr val="8C8D90"/>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Slide Number Placeholder 5"/>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8C8D9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B3ABA45-890E-45E3-AB7B-9C569D2DC0F9}" type="slidenum">
              <a:rPr lang="en-US" smtClean="0"/>
              <a:pPr/>
              <a:t>‹#›</a:t>
            </a:fld>
            <a:endParaRPr lang="en-US" dirty="0"/>
          </a:p>
        </p:txBody>
      </p:sp>
    </p:spTree>
    <p:extLst>
      <p:ext uri="{BB962C8B-B14F-4D97-AF65-F5344CB8AC3E}">
        <p14:creationId xmlns:p14="http://schemas.microsoft.com/office/powerpoint/2010/main" val="33298050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marL="2286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1pPr>
            <a:lvl2pPr marL="6858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3pPr>
            <a:lvl4pPr marL="16002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4pPr>
            <a:lvl5pPr marL="20574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marL="2286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1pPr>
            <a:lvl2pPr marL="6858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3pPr>
            <a:lvl4pPr marL="16002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4pPr>
            <a:lvl5pPr marL="20574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37699"/>
          <a:stretch/>
        </p:blipFill>
        <p:spPr>
          <a:xfrm>
            <a:off x="-8313" y="0"/>
            <a:ext cx="780009" cy="1326862"/>
          </a:xfrm>
          <a:prstGeom prst="rect">
            <a:avLst/>
          </a:prstGeom>
        </p:spPr>
      </p:pic>
      <p:sp>
        <p:nvSpPr>
          <p:cNvPr id="11" name="Title 1"/>
          <p:cNvSpPr>
            <a:spLocks noGrp="1"/>
          </p:cNvSpPr>
          <p:nvPr>
            <p:ph type="title"/>
          </p:nvPr>
        </p:nvSpPr>
        <p:spPr>
          <a:xfrm>
            <a:off x="838200" y="241070"/>
            <a:ext cx="10515600" cy="872836"/>
          </a:xfrm>
        </p:spPr>
        <p:txBody>
          <a:bodyPr>
            <a:normAutofit/>
          </a:bodyPr>
          <a:lstStyle>
            <a:lvl1pPr>
              <a:defRPr sz="3200" b="1">
                <a:solidFill>
                  <a:srgbClr val="00AB51"/>
                </a:solidFill>
                <a:latin typeface="Andes" panose="02000000000000000000" pitchFamily="50" charset="0"/>
                <a:cs typeface="Arial" panose="020B0604020202020204" pitchFamily="34" charset="0"/>
              </a:defRPr>
            </a:lvl1pPr>
          </a:lstStyle>
          <a:p>
            <a:r>
              <a:rPr lang="en-US" dirty="0"/>
              <a:t>Click to edit Master title style</a:t>
            </a:r>
          </a:p>
        </p:txBody>
      </p:sp>
      <p:sp>
        <p:nvSpPr>
          <p:cNvPr id="13" name="Rectangle 12"/>
          <p:cNvSpPr/>
          <p:nvPr userDrawn="1"/>
        </p:nvSpPr>
        <p:spPr>
          <a:xfrm>
            <a:off x="0" y="1326862"/>
            <a:ext cx="12192000" cy="169459"/>
          </a:xfrm>
          <a:prstGeom prst="rect">
            <a:avLst/>
          </a:prstGeom>
          <a:gradFill flip="none" rotWithShape="1">
            <a:gsLst>
              <a:gs pos="0">
                <a:srgbClr val="8C8D90"/>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Slide Number Placeholder 5"/>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8C8D9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B3ABA45-890E-45E3-AB7B-9C569D2DC0F9}" type="slidenum">
              <a:rPr lang="en-US" smtClean="0"/>
              <a:pPr/>
              <a:t>‹#›</a:t>
            </a:fld>
            <a:endParaRPr lang="en-US" dirty="0"/>
          </a:p>
        </p:txBody>
      </p:sp>
    </p:spTree>
    <p:extLst>
      <p:ext uri="{BB962C8B-B14F-4D97-AF65-F5344CB8AC3E}">
        <p14:creationId xmlns:p14="http://schemas.microsoft.com/office/powerpoint/2010/main" val="36409475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solidFill>
                  <a:srgbClr val="00AB51"/>
                </a:solidFill>
                <a:latin typeface="Andes" panose="02000000000000000000" pitchFamily="50"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lnSpc>
                <a:spcPct val="100000"/>
              </a:lnSpc>
              <a:defRPr sz="3200">
                <a:latin typeface="Arial" panose="020B0604020202020204" pitchFamily="34" charset="0"/>
                <a:cs typeface="Arial" panose="020B0604020202020204" pitchFamily="34" charset="0"/>
              </a:defRPr>
            </a:lvl1pPr>
            <a:lvl2pPr>
              <a:lnSpc>
                <a:spcPct val="100000"/>
              </a:lnSpc>
              <a:defRPr sz="2800">
                <a:latin typeface="Arial" panose="020B0604020202020204" pitchFamily="34" charset="0"/>
                <a:cs typeface="Arial" panose="020B0604020202020204" pitchFamily="34" charset="0"/>
              </a:defRPr>
            </a:lvl2pPr>
            <a:lvl3pPr>
              <a:lnSpc>
                <a:spcPct val="100000"/>
              </a:lnSpc>
              <a:defRPr sz="2400">
                <a:latin typeface="Arial" panose="020B0604020202020204" pitchFamily="34" charset="0"/>
                <a:cs typeface="Arial" panose="020B0604020202020204" pitchFamily="34" charset="0"/>
              </a:defRPr>
            </a:lvl3pPr>
            <a:lvl4pPr>
              <a:lnSpc>
                <a:spcPct val="100000"/>
              </a:lnSpc>
              <a:defRPr sz="2000">
                <a:latin typeface="Arial" panose="020B0604020202020204" pitchFamily="34" charset="0"/>
                <a:cs typeface="Arial" panose="020B0604020202020204" pitchFamily="34" charset="0"/>
              </a:defRPr>
            </a:lvl4pPr>
            <a:lvl5pPr>
              <a:lnSpc>
                <a:spcPct val="100000"/>
              </a:lnSpc>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lnSpc>
                <a:spcPct val="100000"/>
              </a:lnSpc>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8" name="Slide Number Placeholder 5"/>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8C8D9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B3ABA45-890E-45E3-AB7B-9C569D2DC0F9}" type="slidenum">
              <a:rPr lang="en-US" smtClean="0"/>
              <a:pPr/>
              <a:t>‹#›</a:t>
            </a:fld>
            <a:endParaRPr lang="en-US" dirty="0"/>
          </a:p>
        </p:txBody>
      </p:sp>
    </p:spTree>
    <p:extLst>
      <p:ext uri="{BB962C8B-B14F-4D97-AF65-F5344CB8AC3E}">
        <p14:creationId xmlns:p14="http://schemas.microsoft.com/office/powerpoint/2010/main" val="28625169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ub-section Header">
    <p:spTree>
      <p:nvGrpSpPr>
        <p:cNvPr id="1" name=""/>
        <p:cNvGrpSpPr/>
        <p:nvPr/>
      </p:nvGrpSpPr>
      <p:grpSpPr>
        <a:xfrm>
          <a:off x="0" y="0"/>
          <a:ext cx="0" cy="0"/>
          <a:chOff x="0" y="0"/>
          <a:chExt cx="0" cy="0"/>
        </a:xfrm>
      </p:grpSpPr>
      <p:sp>
        <p:nvSpPr>
          <p:cNvPr id="2" name="Title 1"/>
          <p:cNvSpPr>
            <a:spLocks noGrp="1"/>
          </p:cNvSpPr>
          <p:nvPr>
            <p:ph type="ctrTitle"/>
          </p:nvPr>
        </p:nvSpPr>
        <p:spPr>
          <a:xfrm>
            <a:off x="2687782" y="2235200"/>
            <a:ext cx="9144000" cy="2387600"/>
          </a:xfrm>
        </p:spPr>
        <p:txBody>
          <a:bodyPr anchor="ctr">
            <a:normAutofit/>
          </a:bodyPr>
          <a:lstStyle>
            <a:lvl1pPr algn="l">
              <a:defRPr sz="4800">
                <a:solidFill>
                  <a:srgbClr val="F78D28"/>
                </a:solidFill>
                <a:latin typeface="Andes Bold" panose="02000000000000000000" pitchFamily="50" charset="0"/>
              </a:defRPr>
            </a:lvl1pPr>
          </a:lstStyle>
          <a:p>
            <a:r>
              <a:rPr lang="en-US" dirty="0"/>
              <a:t>Click to edit Master title style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5484" y="2235200"/>
            <a:ext cx="2252926" cy="2387599"/>
          </a:xfrm>
          <a:prstGeom prst="rect">
            <a:avLst/>
          </a:prstGeom>
        </p:spPr>
      </p:pic>
    </p:spTree>
    <p:extLst>
      <p:ext uri="{BB962C8B-B14F-4D97-AF65-F5344CB8AC3E}">
        <p14:creationId xmlns:p14="http://schemas.microsoft.com/office/powerpoint/2010/main" val="10482995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solidFill>
                  <a:srgbClr val="00AB51"/>
                </a:solidFill>
                <a:latin typeface="Andes" panose="02000000000000000000" pitchFamily="50" charset="0"/>
                <a:cs typeface="Arial" panose="020B0604020202020204" pitchFamily="34" charset="0"/>
              </a:defRPr>
            </a:lvl1pPr>
          </a:lstStyle>
          <a:p>
            <a:r>
              <a:rPr lang="en-US" dirty="0"/>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lnSpc>
                <a:spcPct val="100000"/>
              </a:lnSpc>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lnSpc>
                <a:spcPct val="100000"/>
              </a:lnSpc>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8" name="Slide Number Placeholder 5"/>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8C8D9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B3ABA45-890E-45E3-AB7B-9C569D2DC0F9}" type="slidenum">
              <a:rPr lang="en-US" smtClean="0"/>
              <a:pPr/>
              <a:t>‹#›</a:t>
            </a:fld>
            <a:endParaRPr lang="en-US" dirty="0"/>
          </a:p>
        </p:txBody>
      </p:sp>
    </p:spTree>
    <p:extLst>
      <p:ext uri="{BB962C8B-B14F-4D97-AF65-F5344CB8AC3E}">
        <p14:creationId xmlns:p14="http://schemas.microsoft.com/office/powerpoint/2010/main" val="4805631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8C8D9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B3ABA45-890E-45E3-AB7B-9C569D2DC0F9}" type="slidenum">
              <a:rPr lang="en-US" smtClean="0"/>
              <a:pPr/>
              <a:t>‹#›</a:t>
            </a:fld>
            <a:endParaRPr lang="en-US" dirty="0"/>
          </a:p>
        </p:txBody>
      </p:sp>
    </p:spTree>
    <p:extLst>
      <p:ext uri="{BB962C8B-B14F-4D97-AF65-F5344CB8AC3E}">
        <p14:creationId xmlns:p14="http://schemas.microsoft.com/office/powerpoint/2010/main" val="17551461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a:extLst>
              <a:ext uri="{28A0092B-C50C-407E-A947-70E740481C1C}">
                <a14:useLocalDpi xmlns:a14="http://schemas.microsoft.com/office/drawing/2010/main" val="0"/>
              </a:ext>
            </a:extLst>
          </a:blip>
          <a:srcRect t="46052"/>
          <a:stretch/>
        </p:blipFill>
        <p:spPr>
          <a:xfrm>
            <a:off x="-12030" y="0"/>
            <a:ext cx="12204030" cy="4389185"/>
          </a:xfrm>
          <a:prstGeom prst="rect">
            <a:avLst/>
          </a:prstGeom>
        </p:spPr>
      </p:pic>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33040" y="4829945"/>
            <a:ext cx="1498521" cy="1588098"/>
          </a:xfrm>
          <a:prstGeom prst="rect">
            <a:avLst/>
          </a:prstGeom>
        </p:spPr>
      </p:pic>
      <p:sp>
        <p:nvSpPr>
          <p:cNvPr id="15" name="Title 1"/>
          <p:cNvSpPr>
            <a:spLocks noGrp="1"/>
          </p:cNvSpPr>
          <p:nvPr>
            <p:ph type="ctrTitle" hasCustomPrompt="1"/>
          </p:nvPr>
        </p:nvSpPr>
        <p:spPr>
          <a:xfrm>
            <a:off x="673405" y="638175"/>
            <a:ext cx="10854868" cy="1743075"/>
          </a:xfrm>
          <a:noFill/>
          <a:effectLst>
            <a:outerShdw blurRad="50800" dist="38100" dir="5400000" algn="t" rotWithShape="0">
              <a:prstClr val="black">
                <a:alpha val="40000"/>
              </a:prstClr>
            </a:outerShdw>
          </a:effectLst>
        </p:spPr>
        <p:txBody>
          <a:bodyPr anchor="t">
            <a:normAutofit/>
          </a:bodyPr>
          <a:lstStyle>
            <a:lvl1pPr algn="l">
              <a:lnSpc>
                <a:spcPct val="114000"/>
              </a:lnSpc>
              <a:defRPr sz="4800" b="1">
                <a:solidFill>
                  <a:schemeClr val="bg1"/>
                </a:solidFill>
                <a:latin typeface="Andes" panose="02000000000000000000" pitchFamily="50" charset="0"/>
              </a:defRPr>
            </a:lvl1pPr>
          </a:lstStyle>
          <a:p>
            <a:r>
              <a:rPr lang="en-US" dirty="0"/>
              <a:t>Presentation Title</a:t>
            </a:r>
          </a:p>
        </p:txBody>
      </p:sp>
      <p:sp>
        <p:nvSpPr>
          <p:cNvPr id="16" name="Subtitle 2"/>
          <p:cNvSpPr>
            <a:spLocks noGrp="1"/>
          </p:cNvSpPr>
          <p:nvPr>
            <p:ph type="subTitle" idx="1" hasCustomPrompt="1"/>
          </p:nvPr>
        </p:nvSpPr>
        <p:spPr>
          <a:xfrm>
            <a:off x="673405" y="3399684"/>
            <a:ext cx="10854868" cy="276966"/>
          </a:xfrm>
        </p:spPr>
        <p:txBody>
          <a:bodyPr anchor="b">
            <a:normAutofit/>
          </a:bodyPr>
          <a:lstStyle>
            <a:lvl1pPr marL="0" indent="0" algn="l">
              <a:lnSpc>
                <a:spcPct val="100000"/>
              </a:lnSpc>
              <a:buNone/>
              <a:defRPr sz="1200" i="1">
                <a:solidFill>
                  <a:schemeClr val="bg1"/>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Workshop title</a:t>
            </a:r>
          </a:p>
        </p:txBody>
      </p:sp>
      <p:sp>
        <p:nvSpPr>
          <p:cNvPr id="17" name="Text Placeholder 24"/>
          <p:cNvSpPr>
            <a:spLocks noGrp="1"/>
          </p:cNvSpPr>
          <p:nvPr>
            <p:ph type="body" sz="quarter" idx="12" hasCustomPrompt="1"/>
          </p:nvPr>
        </p:nvSpPr>
        <p:spPr>
          <a:xfrm>
            <a:off x="673405" y="2762251"/>
            <a:ext cx="10848692" cy="342900"/>
          </a:xfrm>
          <a:noFill/>
        </p:spPr>
        <p:txBody>
          <a:bodyPr>
            <a:normAutofit/>
          </a:bodyPr>
          <a:lstStyle>
            <a:lvl1pPr marL="0" indent="0" algn="l">
              <a:lnSpc>
                <a:spcPct val="100000"/>
              </a:lnSpc>
              <a:spcBef>
                <a:spcPts val="0"/>
              </a:spcBef>
              <a:buNone/>
              <a:defRPr sz="1600" i="0">
                <a:solidFill>
                  <a:schemeClr val="bg1"/>
                </a:solidFill>
                <a:latin typeface="Arial" panose="020B0604020202020204" pitchFamily="34" charset="0"/>
                <a:cs typeface="Arial" panose="020B0604020202020204" pitchFamily="34" charset="0"/>
              </a:defRPr>
            </a:lvl1pPr>
          </a:lstStyle>
          <a:p>
            <a:pPr lvl="0"/>
            <a:r>
              <a:rPr lang="en-US" dirty="0"/>
              <a:t>Author</a:t>
            </a:r>
          </a:p>
        </p:txBody>
      </p:sp>
      <p:sp>
        <p:nvSpPr>
          <p:cNvPr id="18" name="Text Placeholder 26"/>
          <p:cNvSpPr>
            <a:spLocks noGrp="1"/>
          </p:cNvSpPr>
          <p:nvPr>
            <p:ph type="body" sz="quarter" idx="13" hasCustomPrompt="1"/>
          </p:nvPr>
        </p:nvSpPr>
        <p:spPr>
          <a:xfrm>
            <a:off x="673405" y="3112431"/>
            <a:ext cx="10848619" cy="278470"/>
          </a:xfrm>
          <a:noFill/>
        </p:spPr>
        <p:txBody>
          <a:bodyPr>
            <a:noAutofit/>
          </a:bodyPr>
          <a:lstStyle>
            <a:lvl1pPr marL="0" indent="0" algn="l">
              <a:lnSpc>
                <a:spcPct val="100000"/>
              </a:lnSpc>
              <a:spcBef>
                <a:spcPts val="0"/>
              </a:spcBef>
              <a:buNone/>
              <a:defRPr sz="1200" b="0" i="1">
                <a:solidFill>
                  <a:schemeClr val="bg1"/>
                </a:solidFill>
                <a:latin typeface="Arial" panose="020B0604020202020204" pitchFamily="34" charset="0"/>
                <a:cs typeface="Arial" panose="020B0604020202020204" pitchFamily="34" charset="0"/>
              </a:defRPr>
            </a:lvl1pPr>
          </a:lstStyle>
          <a:p>
            <a:pPr lvl="0"/>
            <a:r>
              <a:rPr lang="en-US" dirty="0"/>
              <a:t>Date, Place</a:t>
            </a:r>
          </a:p>
        </p:txBody>
      </p:sp>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73405" y="4829945"/>
            <a:ext cx="2074025" cy="1591887"/>
          </a:xfrm>
          <a:prstGeom prst="rect">
            <a:avLst/>
          </a:prstGeom>
        </p:spPr>
      </p:pic>
    </p:spTree>
    <p:extLst>
      <p:ext uri="{BB962C8B-B14F-4D97-AF65-F5344CB8AC3E}">
        <p14:creationId xmlns:p14="http://schemas.microsoft.com/office/powerpoint/2010/main" val="10301418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t="15503"/>
          <a:stretch/>
        </p:blipFill>
        <p:spPr>
          <a:xfrm>
            <a:off x="-6015" y="-8313"/>
            <a:ext cx="12204030" cy="6874626"/>
          </a:xfrm>
          <a:prstGeom prst="rect">
            <a:avLst/>
          </a:prstGeom>
        </p:spPr>
      </p:pic>
      <p:sp>
        <p:nvSpPr>
          <p:cNvPr id="2" name="Title 1"/>
          <p:cNvSpPr>
            <a:spLocks noGrp="1"/>
          </p:cNvSpPr>
          <p:nvPr>
            <p:ph type="ctrTitle"/>
          </p:nvPr>
        </p:nvSpPr>
        <p:spPr>
          <a:xfrm>
            <a:off x="1524000" y="2235200"/>
            <a:ext cx="9144000" cy="2387600"/>
          </a:xfrm>
        </p:spPr>
        <p:txBody>
          <a:bodyPr anchor="ctr">
            <a:normAutofit/>
          </a:bodyPr>
          <a:lstStyle>
            <a:lvl1pPr algn="l">
              <a:defRPr sz="4800">
                <a:solidFill>
                  <a:srgbClr val="FFFFFF"/>
                </a:solidFill>
                <a:latin typeface="Andes Bold"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34182713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ub-section Header">
    <p:spTree>
      <p:nvGrpSpPr>
        <p:cNvPr id="1" name=""/>
        <p:cNvGrpSpPr/>
        <p:nvPr/>
      </p:nvGrpSpPr>
      <p:grpSpPr>
        <a:xfrm>
          <a:off x="0" y="0"/>
          <a:ext cx="0" cy="0"/>
          <a:chOff x="0" y="0"/>
          <a:chExt cx="0" cy="0"/>
        </a:xfrm>
      </p:grpSpPr>
      <p:sp>
        <p:nvSpPr>
          <p:cNvPr id="2" name="Title 1"/>
          <p:cNvSpPr>
            <a:spLocks noGrp="1"/>
          </p:cNvSpPr>
          <p:nvPr>
            <p:ph type="ctrTitle"/>
          </p:nvPr>
        </p:nvSpPr>
        <p:spPr>
          <a:xfrm>
            <a:off x="2687782" y="2235200"/>
            <a:ext cx="9144000" cy="2387600"/>
          </a:xfrm>
        </p:spPr>
        <p:txBody>
          <a:bodyPr anchor="ctr">
            <a:normAutofit/>
          </a:bodyPr>
          <a:lstStyle>
            <a:lvl1pPr algn="l">
              <a:defRPr sz="4800">
                <a:solidFill>
                  <a:srgbClr val="00AB51"/>
                </a:solidFill>
                <a:latin typeface="Andes Bold" panose="02000000000000000000" pitchFamily="50" charset="0"/>
              </a:defRPr>
            </a:lvl1pPr>
          </a:lstStyle>
          <a:p>
            <a:r>
              <a:rPr lang="en-US" dirty="0"/>
              <a:t>Click to edit Master title style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5484" y="2235200"/>
            <a:ext cx="2252927" cy="2387600"/>
          </a:xfrm>
          <a:prstGeom prst="rect">
            <a:avLst/>
          </a:prstGeom>
        </p:spPr>
      </p:pic>
    </p:spTree>
    <p:extLst>
      <p:ext uri="{BB962C8B-B14F-4D97-AF65-F5344CB8AC3E}">
        <p14:creationId xmlns:p14="http://schemas.microsoft.com/office/powerpoint/2010/main" val="187218727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241070"/>
            <a:ext cx="10515600" cy="872836"/>
          </a:xfrm>
        </p:spPr>
        <p:txBody>
          <a:bodyPr>
            <a:normAutofit/>
          </a:bodyPr>
          <a:lstStyle>
            <a:lvl1pPr>
              <a:defRPr sz="3200" b="1">
                <a:solidFill>
                  <a:srgbClr val="00AB51"/>
                </a:solidFill>
                <a:latin typeface="Andes" panose="02000000000000000000" pitchFamily="50"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marL="228600" indent="-228600">
              <a:lnSpc>
                <a:spcPct val="100000"/>
              </a:lnSpc>
              <a:buSzPct val="100000"/>
              <a:buFont typeface="Arial" panose="020B0604020202020204" pitchFamily="34" charset="0"/>
              <a:buChar char="»"/>
              <a:defRPr>
                <a:latin typeface="Arial" panose="020B0604020202020204" pitchFamily="34" charset="0"/>
                <a:cs typeface="Arial" panose="020B0604020202020204" pitchFamily="34" charset="0"/>
              </a:defRPr>
            </a:lvl1pPr>
            <a:lvl2pPr marL="685800" indent="-228600">
              <a:lnSpc>
                <a:spcPct val="100000"/>
              </a:lnSpc>
              <a:buSzPct val="100000"/>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lnSpc>
                <a:spcPct val="100000"/>
              </a:lnSpc>
              <a:buSzPct val="100000"/>
              <a:buFont typeface="Arial" panose="020B0604020202020204" pitchFamily="34" charset="0"/>
              <a:buChar char="»"/>
              <a:defRPr>
                <a:latin typeface="Arial" panose="020B0604020202020204" pitchFamily="34" charset="0"/>
                <a:cs typeface="Arial" panose="020B0604020202020204" pitchFamily="34" charset="0"/>
              </a:defRPr>
            </a:lvl3pPr>
            <a:lvl4pPr marL="1600200" indent="-228600">
              <a:lnSpc>
                <a:spcPct val="100000"/>
              </a:lnSpc>
              <a:buSzPct val="100000"/>
              <a:buFont typeface="Arial" panose="020B0604020202020204" pitchFamily="34" charset="0"/>
              <a:buChar char="»"/>
              <a:defRPr>
                <a:latin typeface="Arial" panose="020B0604020202020204" pitchFamily="34" charset="0"/>
                <a:cs typeface="Arial" panose="020B0604020202020204" pitchFamily="34" charset="0"/>
              </a:defRPr>
            </a:lvl4pPr>
            <a:lvl5pPr marL="2057400" indent="-228600">
              <a:lnSpc>
                <a:spcPct val="100000"/>
              </a:lnSpc>
              <a:buSzPct val="100000"/>
              <a:buFont typeface="Arial" panose="020B0604020202020204" pitchFamily="34" charset="0"/>
              <a:buChar cha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userDrawn="1"/>
        </p:nvSpPr>
        <p:spPr>
          <a:xfrm>
            <a:off x="0" y="1326862"/>
            <a:ext cx="12192000" cy="169459"/>
          </a:xfrm>
          <a:prstGeom prst="rect">
            <a:avLst/>
          </a:prstGeom>
          <a:gradFill flip="none" rotWithShape="1">
            <a:gsLst>
              <a:gs pos="0">
                <a:srgbClr val="8C8D90"/>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l="37699"/>
          <a:stretch/>
        </p:blipFill>
        <p:spPr>
          <a:xfrm>
            <a:off x="-8313" y="0"/>
            <a:ext cx="780009" cy="1326862"/>
          </a:xfrm>
          <a:prstGeom prst="rect">
            <a:avLst/>
          </a:prstGeom>
        </p:spPr>
      </p:pic>
      <p:sp>
        <p:nvSpPr>
          <p:cNvPr id="10" name="Slide Number Placeholder 5"/>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8C8D9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B3ABA45-890E-45E3-AB7B-9C569D2DC0F9}" type="slidenum">
              <a:rPr lang="en-US" smtClean="0"/>
              <a:pPr/>
              <a:t>‹#›</a:t>
            </a:fld>
            <a:endParaRPr lang="en-US" dirty="0"/>
          </a:p>
        </p:txBody>
      </p:sp>
    </p:spTree>
    <p:extLst>
      <p:ext uri="{BB962C8B-B14F-4D97-AF65-F5344CB8AC3E}">
        <p14:creationId xmlns:p14="http://schemas.microsoft.com/office/powerpoint/2010/main" val="361171427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Image">
    <p:spTree>
      <p:nvGrpSpPr>
        <p:cNvPr id="1" name=""/>
        <p:cNvGrpSpPr/>
        <p:nvPr/>
      </p:nvGrpSpPr>
      <p:grpSpPr>
        <a:xfrm>
          <a:off x="0" y="0"/>
          <a:ext cx="0" cy="0"/>
          <a:chOff x="0" y="0"/>
          <a:chExt cx="0" cy="0"/>
        </a:xfrm>
      </p:grpSpPr>
      <p:sp>
        <p:nvSpPr>
          <p:cNvPr id="2" name="Title 1"/>
          <p:cNvSpPr>
            <a:spLocks noGrp="1"/>
          </p:cNvSpPr>
          <p:nvPr>
            <p:ph type="title"/>
          </p:nvPr>
        </p:nvSpPr>
        <p:spPr>
          <a:xfrm>
            <a:off x="838200" y="241070"/>
            <a:ext cx="10515600" cy="872836"/>
          </a:xfrm>
        </p:spPr>
        <p:txBody>
          <a:bodyPr>
            <a:normAutofit/>
          </a:bodyPr>
          <a:lstStyle>
            <a:lvl1pPr>
              <a:defRPr sz="3200" b="1">
                <a:solidFill>
                  <a:srgbClr val="00AB51"/>
                </a:solidFill>
                <a:latin typeface="Andes" panose="02000000000000000000" pitchFamily="50" charset="0"/>
                <a:cs typeface="Arial" panose="020B0604020202020204" pitchFamily="34" charset="0"/>
              </a:defRPr>
            </a:lvl1pPr>
          </a:lstStyle>
          <a:p>
            <a:r>
              <a:rPr lang="en-US" dirty="0"/>
              <a:t>Click to edit Master title style</a:t>
            </a: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l="37699"/>
          <a:stretch/>
        </p:blipFill>
        <p:spPr>
          <a:xfrm>
            <a:off x="-8313" y="0"/>
            <a:ext cx="780009" cy="1326862"/>
          </a:xfrm>
          <a:prstGeom prst="rect">
            <a:avLst/>
          </a:prstGeom>
        </p:spPr>
      </p:pic>
      <p:sp>
        <p:nvSpPr>
          <p:cNvPr id="11" name="Picture Placeholder 2"/>
          <p:cNvSpPr>
            <a:spLocks noGrp="1" noChangeAspect="1"/>
          </p:cNvSpPr>
          <p:nvPr>
            <p:ph type="pic" idx="1"/>
          </p:nvPr>
        </p:nvSpPr>
        <p:spPr>
          <a:xfrm>
            <a:off x="838200" y="1825625"/>
            <a:ext cx="10515600" cy="435133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2" name="Rectangle 11"/>
          <p:cNvSpPr/>
          <p:nvPr userDrawn="1"/>
        </p:nvSpPr>
        <p:spPr>
          <a:xfrm>
            <a:off x="0" y="1326862"/>
            <a:ext cx="12192000" cy="169459"/>
          </a:xfrm>
          <a:prstGeom prst="rect">
            <a:avLst/>
          </a:prstGeom>
          <a:gradFill flip="none" rotWithShape="1">
            <a:gsLst>
              <a:gs pos="0">
                <a:srgbClr val="8C8D90"/>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8C8D9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B3ABA45-890E-45E3-AB7B-9C569D2DC0F9}" type="slidenum">
              <a:rPr lang="en-US" smtClean="0"/>
              <a:pPr/>
              <a:t>‹#›</a:t>
            </a:fld>
            <a:endParaRPr lang="en-US" dirty="0"/>
          </a:p>
        </p:txBody>
      </p:sp>
    </p:spTree>
    <p:extLst>
      <p:ext uri="{BB962C8B-B14F-4D97-AF65-F5344CB8AC3E}">
        <p14:creationId xmlns:p14="http://schemas.microsoft.com/office/powerpoint/2010/main" val="212551399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p:spPr>
        <p:txBody>
          <a:bodyPr/>
          <a:lstStyle>
            <a:lvl1pPr marL="2286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1pPr>
            <a:lvl2pPr marL="6858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3pPr>
            <a:lvl4pPr marL="16002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4pPr>
            <a:lvl5pPr marL="20574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marL="2286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1pPr>
            <a:lvl2pPr marL="6858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3pPr>
            <a:lvl4pPr marL="16002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4pPr>
            <a:lvl5pPr marL="20574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l="37699"/>
          <a:stretch/>
        </p:blipFill>
        <p:spPr>
          <a:xfrm>
            <a:off x="-8313" y="0"/>
            <a:ext cx="780009" cy="1326862"/>
          </a:xfrm>
          <a:prstGeom prst="rect">
            <a:avLst/>
          </a:prstGeom>
        </p:spPr>
      </p:pic>
      <p:sp>
        <p:nvSpPr>
          <p:cNvPr id="9" name="Title 1"/>
          <p:cNvSpPr>
            <a:spLocks noGrp="1"/>
          </p:cNvSpPr>
          <p:nvPr>
            <p:ph type="title"/>
          </p:nvPr>
        </p:nvSpPr>
        <p:spPr>
          <a:xfrm>
            <a:off x="838200" y="241070"/>
            <a:ext cx="10515600" cy="872836"/>
          </a:xfrm>
        </p:spPr>
        <p:txBody>
          <a:bodyPr>
            <a:normAutofit/>
          </a:bodyPr>
          <a:lstStyle>
            <a:lvl1pPr>
              <a:defRPr sz="3200" b="1">
                <a:solidFill>
                  <a:srgbClr val="00AB51"/>
                </a:solidFill>
                <a:latin typeface="Andes" panose="02000000000000000000" pitchFamily="50" charset="0"/>
                <a:cs typeface="Arial" panose="020B0604020202020204" pitchFamily="34" charset="0"/>
              </a:defRPr>
            </a:lvl1pPr>
          </a:lstStyle>
          <a:p>
            <a:r>
              <a:rPr lang="en-US" dirty="0"/>
              <a:t>Click to edit Master title style</a:t>
            </a:r>
          </a:p>
        </p:txBody>
      </p:sp>
      <p:sp>
        <p:nvSpPr>
          <p:cNvPr id="11" name="Rectangle 10"/>
          <p:cNvSpPr/>
          <p:nvPr userDrawn="1"/>
        </p:nvSpPr>
        <p:spPr>
          <a:xfrm>
            <a:off x="0" y="1326862"/>
            <a:ext cx="12192000" cy="169459"/>
          </a:xfrm>
          <a:prstGeom prst="rect">
            <a:avLst/>
          </a:prstGeom>
          <a:gradFill flip="none" rotWithShape="1">
            <a:gsLst>
              <a:gs pos="0">
                <a:srgbClr val="8C8D90"/>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Slide Number Placeholder 5"/>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8C8D9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B3ABA45-890E-45E3-AB7B-9C569D2DC0F9}" type="slidenum">
              <a:rPr lang="en-US" smtClean="0"/>
              <a:pPr/>
              <a:t>‹#›</a:t>
            </a:fld>
            <a:endParaRPr lang="en-US" dirty="0"/>
          </a:p>
        </p:txBody>
      </p:sp>
    </p:spTree>
    <p:extLst>
      <p:ext uri="{BB962C8B-B14F-4D97-AF65-F5344CB8AC3E}">
        <p14:creationId xmlns:p14="http://schemas.microsoft.com/office/powerpoint/2010/main" val="21071636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marL="2286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1pPr>
            <a:lvl2pPr marL="6858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3pPr>
            <a:lvl4pPr marL="16002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4pPr>
            <a:lvl5pPr marL="20574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marL="2286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1pPr>
            <a:lvl2pPr marL="6858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3pPr>
            <a:lvl4pPr marL="16002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4pPr>
            <a:lvl5pPr marL="20574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37699"/>
          <a:stretch/>
        </p:blipFill>
        <p:spPr>
          <a:xfrm>
            <a:off x="-8313" y="0"/>
            <a:ext cx="780009" cy="1326862"/>
          </a:xfrm>
          <a:prstGeom prst="rect">
            <a:avLst/>
          </a:prstGeom>
        </p:spPr>
      </p:pic>
      <p:sp>
        <p:nvSpPr>
          <p:cNvPr id="11" name="Title 1"/>
          <p:cNvSpPr>
            <a:spLocks noGrp="1"/>
          </p:cNvSpPr>
          <p:nvPr>
            <p:ph type="title"/>
          </p:nvPr>
        </p:nvSpPr>
        <p:spPr>
          <a:xfrm>
            <a:off x="838200" y="241070"/>
            <a:ext cx="10515600" cy="872836"/>
          </a:xfrm>
        </p:spPr>
        <p:txBody>
          <a:bodyPr>
            <a:normAutofit/>
          </a:bodyPr>
          <a:lstStyle>
            <a:lvl1pPr>
              <a:defRPr sz="3200" b="1">
                <a:solidFill>
                  <a:srgbClr val="00AB51"/>
                </a:solidFill>
                <a:latin typeface="Andes" panose="02000000000000000000" pitchFamily="50" charset="0"/>
                <a:cs typeface="Arial" panose="020B0604020202020204" pitchFamily="34" charset="0"/>
              </a:defRPr>
            </a:lvl1pPr>
          </a:lstStyle>
          <a:p>
            <a:r>
              <a:rPr lang="en-US" dirty="0"/>
              <a:t>Click to edit Master title style</a:t>
            </a:r>
          </a:p>
        </p:txBody>
      </p:sp>
      <p:sp>
        <p:nvSpPr>
          <p:cNvPr id="13" name="Rectangle 12"/>
          <p:cNvSpPr/>
          <p:nvPr userDrawn="1"/>
        </p:nvSpPr>
        <p:spPr>
          <a:xfrm>
            <a:off x="0" y="1326862"/>
            <a:ext cx="12192000" cy="169459"/>
          </a:xfrm>
          <a:prstGeom prst="rect">
            <a:avLst/>
          </a:prstGeom>
          <a:gradFill flip="none" rotWithShape="1">
            <a:gsLst>
              <a:gs pos="0">
                <a:srgbClr val="8C8D90"/>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Slide Number Placeholder 5"/>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8C8D9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B3ABA45-890E-45E3-AB7B-9C569D2DC0F9}" type="slidenum">
              <a:rPr lang="en-US" smtClean="0"/>
              <a:pPr/>
              <a:t>‹#›</a:t>
            </a:fld>
            <a:endParaRPr lang="en-US" dirty="0"/>
          </a:p>
        </p:txBody>
      </p:sp>
    </p:spTree>
    <p:extLst>
      <p:ext uri="{BB962C8B-B14F-4D97-AF65-F5344CB8AC3E}">
        <p14:creationId xmlns:p14="http://schemas.microsoft.com/office/powerpoint/2010/main" val="288692604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solidFill>
                  <a:srgbClr val="00AB51"/>
                </a:solidFill>
                <a:latin typeface="Andes" panose="02000000000000000000" pitchFamily="50"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lnSpc>
                <a:spcPct val="100000"/>
              </a:lnSpc>
              <a:defRPr sz="3200">
                <a:latin typeface="Arial" panose="020B0604020202020204" pitchFamily="34" charset="0"/>
                <a:cs typeface="Arial" panose="020B0604020202020204" pitchFamily="34" charset="0"/>
              </a:defRPr>
            </a:lvl1pPr>
            <a:lvl2pPr>
              <a:lnSpc>
                <a:spcPct val="100000"/>
              </a:lnSpc>
              <a:defRPr sz="2800">
                <a:latin typeface="Arial" panose="020B0604020202020204" pitchFamily="34" charset="0"/>
                <a:cs typeface="Arial" panose="020B0604020202020204" pitchFamily="34" charset="0"/>
              </a:defRPr>
            </a:lvl2pPr>
            <a:lvl3pPr>
              <a:lnSpc>
                <a:spcPct val="100000"/>
              </a:lnSpc>
              <a:defRPr sz="2400">
                <a:latin typeface="Arial" panose="020B0604020202020204" pitchFamily="34" charset="0"/>
                <a:cs typeface="Arial" panose="020B0604020202020204" pitchFamily="34" charset="0"/>
              </a:defRPr>
            </a:lvl3pPr>
            <a:lvl4pPr>
              <a:lnSpc>
                <a:spcPct val="100000"/>
              </a:lnSpc>
              <a:defRPr sz="2000">
                <a:latin typeface="Arial" panose="020B0604020202020204" pitchFamily="34" charset="0"/>
                <a:cs typeface="Arial" panose="020B0604020202020204" pitchFamily="34" charset="0"/>
              </a:defRPr>
            </a:lvl4pPr>
            <a:lvl5pPr>
              <a:lnSpc>
                <a:spcPct val="100000"/>
              </a:lnSpc>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lnSpc>
                <a:spcPct val="100000"/>
              </a:lnSpc>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8" name="Slide Number Placeholder 5"/>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8C8D9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B3ABA45-890E-45E3-AB7B-9C569D2DC0F9}" type="slidenum">
              <a:rPr lang="en-US" smtClean="0"/>
              <a:pPr/>
              <a:t>‹#›</a:t>
            </a:fld>
            <a:endParaRPr lang="en-US" dirty="0"/>
          </a:p>
        </p:txBody>
      </p:sp>
    </p:spTree>
    <p:extLst>
      <p:ext uri="{BB962C8B-B14F-4D97-AF65-F5344CB8AC3E}">
        <p14:creationId xmlns:p14="http://schemas.microsoft.com/office/powerpoint/2010/main" val="24184433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586545"/>
            <a:ext cx="10515600" cy="872836"/>
          </a:xfrm>
        </p:spPr>
        <p:txBody>
          <a:bodyPr>
            <a:normAutofit/>
          </a:bodyPr>
          <a:lstStyle>
            <a:lvl1pPr>
              <a:defRPr sz="3200" b="1">
                <a:solidFill>
                  <a:schemeClr val="tx2"/>
                </a:solidFill>
                <a:latin typeface="Andes" panose="02000000000000000000" pitchFamily="50"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838200" y="2531016"/>
            <a:ext cx="10515600" cy="3825334"/>
          </a:xfrm>
        </p:spPr>
        <p:txBody>
          <a:bodyPr/>
          <a:lstStyle>
            <a:lvl1pPr marL="228600" indent="-228600">
              <a:lnSpc>
                <a:spcPct val="100000"/>
              </a:lnSpc>
              <a:buSzPct val="100000"/>
              <a:buFont typeface="Arial" panose="020B0604020202020204" pitchFamily="34" charset="0"/>
              <a:buChar char="»"/>
              <a:defRPr>
                <a:latin typeface="Arial" panose="020B0604020202020204" pitchFamily="34" charset="0"/>
                <a:cs typeface="Arial" panose="020B0604020202020204" pitchFamily="34" charset="0"/>
              </a:defRPr>
            </a:lvl1pPr>
            <a:lvl2pPr marL="685800" indent="-228600">
              <a:lnSpc>
                <a:spcPct val="100000"/>
              </a:lnSpc>
              <a:buSzPct val="100000"/>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lnSpc>
                <a:spcPct val="100000"/>
              </a:lnSpc>
              <a:buSzPct val="100000"/>
              <a:buFont typeface="Arial" panose="020B0604020202020204" pitchFamily="34" charset="0"/>
              <a:buChar char="»"/>
              <a:defRPr>
                <a:latin typeface="Arial" panose="020B0604020202020204" pitchFamily="34" charset="0"/>
                <a:cs typeface="Arial" panose="020B0604020202020204" pitchFamily="34" charset="0"/>
              </a:defRPr>
            </a:lvl3pPr>
            <a:lvl4pPr marL="1600200" indent="-228600">
              <a:lnSpc>
                <a:spcPct val="100000"/>
              </a:lnSpc>
              <a:buSzPct val="100000"/>
              <a:buFont typeface="Arial" panose="020B0604020202020204" pitchFamily="34" charset="0"/>
              <a:buChar char="»"/>
              <a:defRPr>
                <a:latin typeface="Arial" panose="020B0604020202020204" pitchFamily="34" charset="0"/>
                <a:cs typeface="Arial" panose="020B0604020202020204" pitchFamily="34" charset="0"/>
              </a:defRPr>
            </a:lvl4pPr>
            <a:lvl5pPr marL="2057400" indent="-228600">
              <a:lnSpc>
                <a:spcPct val="100000"/>
              </a:lnSpc>
              <a:buSzPct val="100000"/>
              <a:buFont typeface="Arial" panose="020B0604020202020204" pitchFamily="34" charset="0"/>
              <a:buChar cha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userDrawn="1"/>
        </p:nvSpPr>
        <p:spPr>
          <a:xfrm>
            <a:off x="0" y="1444429"/>
            <a:ext cx="12192000" cy="169459"/>
          </a:xfrm>
          <a:prstGeom prst="rect">
            <a:avLst/>
          </a:prstGeom>
          <a:gradFill flip="none" rotWithShape="1">
            <a:gsLst>
              <a:gs pos="0">
                <a:srgbClr val="8C8D90"/>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5"/>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8C8D9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B3ABA45-890E-45E3-AB7B-9C569D2DC0F9}" type="slidenum">
              <a:rPr lang="en-US" smtClean="0"/>
              <a:pPr/>
              <a:t>‹#›</a:t>
            </a:fld>
            <a:endParaRPr lang="en-US" dirty="0"/>
          </a:p>
        </p:txBody>
      </p:sp>
      <p:sp>
        <p:nvSpPr>
          <p:cNvPr id="9" name="Title 1">
            <a:extLst>
              <a:ext uri="{FF2B5EF4-FFF2-40B4-BE49-F238E27FC236}">
                <a16:creationId xmlns:a16="http://schemas.microsoft.com/office/drawing/2014/main" xmlns="" id="{C170694A-0C83-49EE-8423-703C1DECFA7F}"/>
              </a:ext>
            </a:extLst>
          </p:cNvPr>
          <p:cNvSpPr txBox="1">
            <a:spLocks/>
          </p:cNvSpPr>
          <p:nvPr userDrawn="1"/>
        </p:nvSpPr>
        <p:spPr>
          <a:xfrm>
            <a:off x="609600" y="228600"/>
            <a:ext cx="10972800" cy="1143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GB" sz="1100" b="0" i="0" u="none" strike="noStrike" kern="1200" cap="none" spc="0" normalizeH="0" baseline="0" noProof="0" dirty="0">
              <a:ln>
                <a:noFill/>
              </a:ln>
              <a:solidFill>
                <a:schemeClr val="tx1"/>
              </a:solidFill>
              <a:effectLst/>
              <a:uLnTx/>
              <a:uFillTx/>
              <a:latin typeface="+mj-lt"/>
              <a:ea typeface="+mj-ea"/>
              <a:cs typeface="+mj-cs"/>
            </a:endParaRPr>
          </a:p>
          <a:p>
            <a:pPr lvl="0" algn="ctr">
              <a:spcBef>
                <a:spcPct val="0"/>
              </a:spcBef>
              <a:defRPr/>
            </a:pPr>
            <a:endParaRPr lang="en-GB" sz="1100" dirty="0"/>
          </a:p>
          <a:p>
            <a:pPr algn="ctr"/>
            <a:r>
              <a:rPr lang="en-US" sz="1100" b="1" dirty="0"/>
              <a:t>"Technical Assistance in the Ukrainian Financial Sector's Priority Areas“</a:t>
            </a:r>
          </a:p>
          <a:p>
            <a:pPr algn="ctr"/>
            <a:r>
              <a:rPr lang="en-US" sz="1050" dirty="0"/>
              <a:t>Contract № 2014 / 316-284</a:t>
            </a:r>
            <a:r>
              <a:rPr kumimoji="0" lang="en-GB" sz="1100" b="0" i="0" u="none" strike="noStrike" kern="1200" cap="none" spc="0" normalizeH="0" baseline="0" noProof="0" dirty="0">
                <a:ln>
                  <a:noFill/>
                </a:ln>
                <a:solidFill>
                  <a:schemeClr val="tx1"/>
                </a:solidFill>
                <a:effectLst/>
                <a:uLnTx/>
                <a:uFillTx/>
                <a:latin typeface="+mj-lt"/>
                <a:ea typeface="+mj-ea"/>
                <a:cs typeface="+mj-cs"/>
              </a:rPr>
              <a:t/>
            </a:r>
            <a:br>
              <a:rPr kumimoji="0" lang="en-GB" sz="1100" b="0" i="0" u="none" strike="noStrike" kern="1200" cap="none" spc="0" normalizeH="0" baseline="0" noProof="0" dirty="0">
                <a:ln>
                  <a:noFill/>
                </a:ln>
                <a:solidFill>
                  <a:schemeClr val="tx1"/>
                </a:solidFill>
                <a:effectLst/>
                <a:uLnTx/>
                <a:uFillTx/>
                <a:latin typeface="+mj-lt"/>
                <a:ea typeface="+mj-ea"/>
                <a:cs typeface="+mj-cs"/>
              </a:rPr>
            </a:br>
            <a:r>
              <a:rPr kumimoji="0" lang="sl-SI" sz="1100" b="0" i="0" u="none" strike="noStrike" kern="1200" cap="none" spc="0" normalizeH="0" baseline="0" noProof="0" dirty="0">
                <a:ln>
                  <a:noFill/>
                </a:ln>
                <a:solidFill>
                  <a:schemeClr val="tx1"/>
                </a:solidFill>
                <a:effectLst/>
                <a:uLnTx/>
                <a:uFillTx/>
                <a:latin typeface="+mj-lt"/>
                <a:ea typeface="+mj-ea"/>
                <a:cs typeface="+mj-cs"/>
              </a:rPr>
              <a:t> </a:t>
            </a:r>
            <a:endParaRPr kumimoji="0" lang="en-GB" sz="1100" b="0" i="0" u="none" strike="noStrike" kern="1200" cap="none" spc="0" normalizeH="0" baseline="0" noProof="0" dirty="0">
              <a:ln>
                <a:noFill/>
              </a:ln>
              <a:solidFill>
                <a:schemeClr val="tx1"/>
              </a:solidFill>
              <a:effectLst/>
              <a:uLnTx/>
              <a:uFillTx/>
              <a:latin typeface="+mj-lt"/>
              <a:ea typeface="+mj-ea"/>
              <a:cs typeface="+mj-cs"/>
            </a:endParaRPr>
          </a:p>
        </p:txBody>
      </p:sp>
      <p:pic>
        <p:nvPicPr>
          <p:cNvPr id="11" name="Image 1">
            <a:extLst>
              <a:ext uri="{FF2B5EF4-FFF2-40B4-BE49-F238E27FC236}">
                <a16:creationId xmlns:a16="http://schemas.microsoft.com/office/drawing/2014/main" xmlns="" id="{8EFB0C8B-12B6-46D3-9B18-7473F211C9DF}"/>
              </a:ext>
            </a:extLst>
          </p:cNvPr>
          <p:cNvPicPr/>
          <p:nvPr userDrawn="1"/>
        </p:nvPicPr>
        <p:blipFill>
          <a:blip r:embed="rId2" cstate="print"/>
          <a:srcRect/>
          <a:stretch>
            <a:fillRect/>
          </a:stretch>
        </p:blipFill>
        <p:spPr bwMode="auto">
          <a:xfrm>
            <a:off x="711200" y="228600"/>
            <a:ext cx="1828800" cy="838200"/>
          </a:xfrm>
          <a:prstGeom prst="rect">
            <a:avLst/>
          </a:prstGeom>
          <a:noFill/>
          <a:ln w="9525">
            <a:noFill/>
            <a:miter lim="800000"/>
            <a:headEnd/>
            <a:tailEnd/>
          </a:ln>
        </p:spPr>
      </p:pic>
      <p:sp>
        <p:nvSpPr>
          <p:cNvPr id="12" name="TextBox 6">
            <a:extLst>
              <a:ext uri="{FF2B5EF4-FFF2-40B4-BE49-F238E27FC236}">
                <a16:creationId xmlns:a16="http://schemas.microsoft.com/office/drawing/2014/main" xmlns="" id="{50011B99-5956-4B14-9669-59D560E68C97}"/>
              </a:ext>
            </a:extLst>
          </p:cNvPr>
          <p:cNvSpPr txBox="1"/>
          <p:nvPr userDrawn="1"/>
        </p:nvSpPr>
        <p:spPr>
          <a:xfrm>
            <a:off x="609600" y="1066800"/>
            <a:ext cx="1268296" cy="369332"/>
          </a:xfrm>
          <a:prstGeom prst="rect">
            <a:avLst/>
          </a:prstGeom>
          <a:noFill/>
        </p:spPr>
        <p:txBody>
          <a:bodyPr wrap="none" rtlCol="0">
            <a:spAutoFit/>
          </a:bodyPr>
          <a:lstStyle/>
          <a:p>
            <a:r>
              <a:rPr lang="en-US" sz="900" dirty="0"/>
              <a:t>This project is funded </a:t>
            </a:r>
          </a:p>
          <a:p>
            <a:r>
              <a:rPr lang="en-US" sz="900" dirty="0"/>
              <a:t>by the European Union</a:t>
            </a:r>
            <a:endParaRPr lang="en-GB" sz="900" dirty="0"/>
          </a:p>
        </p:txBody>
      </p:sp>
      <p:sp>
        <p:nvSpPr>
          <p:cNvPr id="13" name="TextBox 11">
            <a:extLst>
              <a:ext uri="{FF2B5EF4-FFF2-40B4-BE49-F238E27FC236}">
                <a16:creationId xmlns:a16="http://schemas.microsoft.com/office/drawing/2014/main" xmlns="" id="{D63959F2-5A44-42A8-87E7-23DED52E61FD}"/>
              </a:ext>
            </a:extLst>
          </p:cNvPr>
          <p:cNvSpPr txBox="1"/>
          <p:nvPr userDrawn="1"/>
        </p:nvSpPr>
        <p:spPr>
          <a:xfrm>
            <a:off x="10363200" y="1085659"/>
            <a:ext cx="551754" cy="230832"/>
          </a:xfrm>
          <a:prstGeom prst="rect">
            <a:avLst/>
          </a:prstGeom>
          <a:noFill/>
        </p:spPr>
        <p:txBody>
          <a:bodyPr wrap="none" rtlCol="0">
            <a:spAutoFit/>
          </a:bodyPr>
          <a:lstStyle/>
          <a:p>
            <a:r>
              <a:rPr lang="en-GB" sz="900" dirty="0"/>
              <a:t>Ukraine</a:t>
            </a:r>
          </a:p>
        </p:txBody>
      </p:sp>
      <p:pic>
        <p:nvPicPr>
          <p:cNvPr id="14" name="Picture 12">
            <a:extLst>
              <a:ext uri="{FF2B5EF4-FFF2-40B4-BE49-F238E27FC236}">
                <a16:creationId xmlns:a16="http://schemas.microsoft.com/office/drawing/2014/main" xmlns="" id="{E62E9E95-067F-4BD5-9378-0FF7018D397C}"/>
              </a:ext>
            </a:extLst>
          </p:cNvPr>
          <p:cNvPicPr/>
          <p:nvPr userDrawn="1"/>
        </p:nvPicPr>
        <p:blipFill>
          <a:blip r:embed="rId3"/>
          <a:srcRect/>
          <a:stretch>
            <a:fillRect/>
          </a:stretch>
        </p:blipFill>
        <p:spPr bwMode="auto">
          <a:xfrm>
            <a:off x="9823504" y="225933"/>
            <a:ext cx="1716440" cy="834390"/>
          </a:xfrm>
          <a:prstGeom prst="rect">
            <a:avLst/>
          </a:prstGeom>
          <a:noFill/>
          <a:ln w="9525">
            <a:noFill/>
            <a:miter lim="800000"/>
            <a:headEnd/>
            <a:tailEnd/>
          </a:ln>
        </p:spPr>
      </p:pic>
    </p:spTree>
    <p:extLst>
      <p:ext uri="{BB962C8B-B14F-4D97-AF65-F5344CB8AC3E}">
        <p14:creationId xmlns:p14="http://schemas.microsoft.com/office/powerpoint/2010/main" val="28595280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solidFill>
                  <a:srgbClr val="00AB51"/>
                </a:solidFill>
                <a:latin typeface="Andes" panose="02000000000000000000" pitchFamily="50" charset="0"/>
                <a:cs typeface="Arial" panose="020B0604020202020204" pitchFamily="34" charset="0"/>
              </a:defRPr>
            </a:lvl1pPr>
          </a:lstStyle>
          <a:p>
            <a:r>
              <a:rPr lang="en-US" dirty="0"/>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lnSpc>
                <a:spcPct val="100000"/>
              </a:lnSpc>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lnSpc>
                <a:spcPct val="100000"/>
              </a:lnSpc>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8" name="Slide Number Placeholder 5"/>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8C8D9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B3ABA45-890E-45E3-AB7B-9C569D2DC0F9}" type="slidenum">
              <a:rPr lang="en-US" smtClean="0"/>
              <a:pPr/>
              <a:t>‹#›</a:t>
            </a:fld>
            <a:endParaRPr lang="en-US" dirty="0"/>
          </a:p>
        </p:txBody>
      </p:sp>
    </p:spTree>
    <p:extLst>
      <p:ext uri="{BB962C8B-B14F-4D97-AF65-F5344CB8AC3E}">
        <p14:creationId xmlns:p14="http://schemas.microsoft.com/office/powerpoint/2010/main" val="132492510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8C8D9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B3ABA45-890E-45E3-AB7B-9C569D2DC0F9}" type="slidenum">
              <a:rPr lang="en-US" smtClean="0"/>
              <a:pPr/>
              <a:t>‹#›</a:t>
            </a:fld>
            <a:endParaRPr lang="en-US" dirty="0"/>
          </a:p>
        </p:txBody>
      </p:sp>
    </p:spTree>
    <p:extLst>
      <p:ext uri="{BB962C8B-B14F-4D97-AF65-F5344CB8AC3E}">
        <p14:creationId xmlns:p14="http://schemas.microsoft.com/office/powerpoint/2010/main" val="310298433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a:extLst>
              <a:ext uri="{28A0092B-C50C-407E-A947-70E740481C1C}">
                <a14:useLocalDpi xmlns:a14="http://schemas.microsoft.com/office/drawing/2010/main" val="0"/>
              </a:ext>
            </a:extLst>
          </a:blip>
          <a:srcRect t="46052"/>
          <a:stretch/>
        </p:blipFill>
        <p:spPr>
          <a:xfrm>
            <a:off x="-12030" y="0"/>
            <a:ext cx="12204030" cy="4389185"/>
          </a:xfrm>
          <a:prstGeom prst="rect">
            <a:avLst/>
          </a:prstGeom>
        </p:spPr>
      </p:pic>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33040" y="4829945"/>
            <a:ext cx="1498521" cy="1588098"/>
          </a:xfrm>
          <a:prstGeom prst="rect">
            <a:avLst/>
          </a:prstGeom>
        </p:spPr>
      </p:pic>
      <p:sp>
        <p:nvSpPr>
          <p:cNvPr id="15" name="Title 1"/>
          <p:cNvSpPr>
            <a:spLocks noGrp="1"/>
          </p:cNvSpPr>
          <p:nvPr>
            <p:ph type="ctrTitle" hasCustomPrompt="1"/>
          </p:nvPr>
        </p:nvSpPr>
        <p:spPr>
          <a:xfrm>
            <a:off x="673405" y="638175"/>
            <a:ext cx="10854868" cy="1743075"/>
          </a:xfrm>
          <a:noFill/>
          <a:effectLst>
            <a:outerShdw blurRad="50800" dist="38100" dir="5400000" algn="t" rotWithShape="0">
              <a:prstClr val="black">
                <a:alpha val="40000"/>
              </a:prstClr>
            </a:outerShdw>
          </a:effectLst>
        </p:spPr>
        <p:txBody>
          <a:bodyPr anchor="t">
            <a:normAutofit/>
          </a:bodyPr>
          <a:lstStyle>
            <a:lvl1pPr algn="l">
              <a:lnSpc>
                <a:spcPct val="114000"/>
              </a:lnSpc>
              <a:defRPr sz="4800" b="1">
                <a:solidFill>
                  <a:schemeClr val="bg1"/>
                </a:solidFill>
                <a:latin typeface="Andes" panose="02000000000000000000" pitchFamily="50" charset="0"/>
              </a:defRPr>
            </a:lvl1pPr>
          </a:lstStyle>
          <a:p>
            <a:r>
              <a:rPr lang="en-US" dirty="0"/>
              <a:t>Presentation Title</a:t>
            </a:r>
          </a:p>
        </p:txBody>
      </p:sp>
      <p:sp>
        <p:nvSpPr>
          <p:cNvPr id="16" name="Subtitle 2"/>
          <p:cNvSpPr>
            <a:spLocks noGrp="1"/>
          </p:cNvSpPr>
          <p:nvPr>
            <p:ph type="subTitle" idx="1" hasCustomPrompt="1"/>
          </p:nvPr>
        </p:nvSpPr>
        <p:spPr>
          <a:xfrm>
            <a:off x="673405" y="3399684"/>
            <a:ext cx="10854868" cy="276966"/>
          </a:xfrm>
        </p:spPr>
        <p:txBody>
          <a:bodyPr anchor="b">
            <a:normAutofit/>
          </a:bodyPr>
          <a:lstStyle>
            <a:lvl1pPr marL="0" indent="0" algn="l">
              <a:lnSpc>
                <a:spcPct val="100000"/>
              </a:lnSpc>
              <a:buNone/>
              <a:defRPr sz="1200" i="1">
                <a:solidFill>
                  <a:schemeClr val="bg1"/>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Workshop title</a:t>
            </a:r>
          </a:p>
        </p:txBody>
      </p:sp>
      <p:sp>
        <p:nvSpPr>
          <p:cNvPr id="17" name="Text Placeholder 24"/>
          <p:cNvSpPr>
            <a:spLocks noGrp="1"/>
          </p:cNvSpPr>
          <p:nvPr>
            <p:ph type="body" sz="quarter" idx="12" hasCustomPrompt="1"/>
          </p:nvPr>
        </p:nvSpPr>
        <p:spPr>
          <a:xfrm>
            <a:off x="673405" y="2762251"/>
            <a:ext cx="10848692" cy="342900"/>
          </a:xfrm>
          <a:noFill/>
        </p:spPr>
        <p:txBody>
          <a:bodyPr>
            <a:normAutofit/>
          </a:bodyPr>
          <a:lstStyle>
            <a:lvl1pPr marL="0" indent="0" algn="l">
              <a:lnSpc>
                <a:spcPct val="100000"/>
              </a:lnSpc>
              <a:spcBef>
                <a:spcPts val="0"/>
              </a:spcBef>
              <a:buNone/>
              <a:defRPr sz="1600" i="0">
                <a:solidFill>
                  <a:schemeClr val="bg1"/>
                </a:solidFill>
                <a:latin typeface="Arial" panose="020B0604020202020204" pitchFamily="34" charset="0"/>
                <a:cs typeface="Arial" panose="020B0604020202020204" pitchFamily="34" charset="0"/>
              </a:defRPr>
            </a:lvl1pPr>
          </a:lstStyle>
          <a:p>
            <a:pPr lvl="0"/>
            <a:r>
              <a:rPr lang="en-US" dirty="0"/>
              <a:t>Author</a:t>
            </a:r>
          </a:p>
        </p:txBody>
      </p:sp>
      <p:sp>
        <p:nvSpPr>
          <p:cNvPr id="18" name="Text Placeholder 26"/>
          <p:cNvSpPr>
            <a:spLocks noGrp="1"/>
          </p:cNvSpPr>
          <p:nvPr>
            <p:ph type="body" sz="quarter" idx="13" hasCustomPrompt="1"/>
          </p:nvPr>
        </p:nvSpPr>
        <p:spPr>
          <a:xfrm>
            <a:off x="673405" y="3112431"/>
            <a:ext cx="10848619" cy="278470"/>
          </a:xfrm>
          <a:noFill/>
        </p:spPr>
        <p:txBody>
          <a:bodyPr>
            <a:noAutofit/>
          </a:bodyPr>
          <a:lstStyle>
            <a:lvl1pPr marL="0" indent="0" algn="l">
              <a:lnSpc>
                <a:spcPct val="100000"/>
              </a:lnSpc>
              <a:spcBef>
                <a:spcPts val="0"/>
              </a:spcBef>
              <a:buNone/>
              <a:defRPr sz="1200" b="0" i="1">
                <a:solidFill>
                  <a:schemeClr val="bg1"/>
                </a:solidFill>
                <a:latin typeface="Arial" panose="020B0604020202020204" pitchFamily="34" charset="0"/>
                <a:cs typeface="Arial" panose="020B0604020202020204" pitchFamily="34" charset="0"/>
              </a:defRPr>
            </a:lvl1pPr>
          </a:lstStyle>
          <a:p>
            <a:pPr lvl="0"/>
            <a:r>
              <a:rPr lang="en-US" dirty="0"/>
              <a:t>Date, Place</a:t>
            </a:r>
          </a:p>
        </p:txBody>
      </p:sp>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73405" y="4829945"/>
            <a:ext cx="2074025" cy="1591887"/>
          </a:xfrm>
          <a:prstGeom prst="rect">
            <a:avLst/>
          </a:prstGeom>
        </p:spPr>
      </p:pic>
    </p:spTree>
    <p:extLst>
      <p:ext uri="{BB962C8B-B14F-4D97-AF65-F5344CB8AC3E}">
        <p14:creationId xmlns:p14="http://schemas.microsoft.com/office/powerpoint/2010/main" val="103197356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t="15503"/>
          <a:stretch/>
        </p:blipFill>
        <p:spPr>
          <a:xfrm>
            <a:off x="-6015" y="-8313"/>
            <a:ext cx="12204030" cy="6874626"/>
          </a:xfrm>
          <a:prstGeom prst="rect">
            <a:avLst/>
          </a:prstGeom>
        </p:spPr>
      </p:pic>
      <p:sp>
        <p:nvSpPr>
          <p:cNvPr id="2" name="Title 1"/>
          <p:cNvSpPr>
            <a:spLocks noGrp="1"/>
          </p:cNvSpPr>
          <p:nvPr>
            <p:ph type="ctrTitle"/>
          </p:nvPr>
        </p:nvSpPr>
        <p:spPr>
          <a:xfrm>
            <a:off x="1524000" y="2235200"/>
            <a:ext cx="9144000" cy="2387600"/>
          </a:xfrm>
        </p:spPr>
        <p:txBody>
          <a:bodyPr anchor="ctr">
            <a:normAutofit/>
          </a:bodyPr>
          <a:lstStyle>
            <a:lvl1pPr algn="l">
              <a:defRPr sz="4800">
                <a:solidFill>
                  <a:srgbClr val="FFFFFF"/>
                </a:solidFill>
                <a:latin typeface="Andes Bold"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272806410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ub-section Header">
    <p:spTree>
      <p:nvGrpSpPr>
        <p:cNvPr id="1" name=""/>
        <p:cNvGrpSpPr/>
        <p:nvPr/>
      </p:nvGrpSpPr>
      <p:grpSpPr>
        <a:xfrm>
          <a:off x="0" y="0"/>
          <a:ext cx="0" cy="0"/>
          <a:chOff x="0" y="0"/>
          <a:chExt cx="0" cy="0"/>
        </a:xfrm>
      </p:grpSpPr>
      <p:sp>
        <p:nvSpPr>
          <p:cNvPr id="2" name="Title 1"/>
          <p:cNvSpPr>
            <a:spLocks noGrp="1"/>
          </p:cNvSpPr>
          <p:nvPr>
            <p:ph type="ctrTitle"/>
          </p:nvPr>
        </p:nvSpPr>
        <p:spPr>
          <a:xfrm>
            <a:off x="2687782" y="2235200"/>
            <a:ext cx="9144000" cy="2387600"/>
          </a:xfrm>
        </p:spPr>
        <p:txBody>
          <a:bodyPr anchor="ctr">
            <a:normAutofit/>
          </a:bodyPr>
          <a:lstStyle>
            <a:lvl1pPr algn="l">
              <a:defRPr sz="4800">
                <a:solidFill>
                  <a:srgbClr val="00AB51"/>
                </a:solidFill>
                <a:latin typeface="Andes Bold" panose="02000000000000000000" pitchFamily="50" charset="0"/>
              </a:defRPr>
            </a:lvl1pPr>
          </a:lstStyle>
          <a:p>
            <a:r>
              <a:rPr lang="en-US" dirty="0"/>
              <a:t>Click to edit Master title style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5484" y="2235200"/>
            <a:ext cx="2252927" cy="2387600"/>
          </a:xfrm>
          <a:prstGeom prst="rect">
            <a:avLst/>
          </a:prstGeom>
        </p:spPr>
      </p:pic>
    </p:spTree>
    <p:extLst>
      <p:ext uri="{BB962C8B-B14F-4D97-AF65-F5344CB8AC3E}">
        <p14:creationId xmlns:p14="http://schemas.microsoft.com/office/powerpoint/2010/main" val="11656369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241070"/>
            <a:ext cx="10515600" cy="872836"/>
          </a:xfrm>
        </p:spPr>
        <p:txBody>
          <a:bodyPr>
            <a:normAutofit/>
          </a:bodyPr>
          <a:lstStyle>
            <a:lvl1pPr>
              <a:defRPr sz="3200" b="1">
                <a:solidFill>
                  <a:srgbClr val="00AB51"/>
                </a:solidFill>
                <a:latin typeface="Andes" panose="02000000000000000000" pitchFamily="50"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marL="228600" indent="-228600">
              <a:lnSpc>
                <a:spcPct val="100000"/>
              </a:lnSpc>
              <a:buSzPct val="100000"/>
              <a:buFont typeface="Arial" panose="020B0604020202020204" pitchFamily="34" charset="0"/>
              <a:buChar char="»"/>
              <a:defRPr>
                <a:latin typeface="Arial" panose="020B0604020202020204" pitchFamily="34" charset="0"/>
                <a:cs typeface="Arial" panose="020B0604020202020204" pitchFamily="34" charset="0"/>
              </a:defRPr>
            </a:lvl1pPr>
            <a:lvl2pPr marL="685800" indent="-228600">
              <a:lnSpc>
                <a:spcPct val="100000"/>
              </a:lnSpc>
              <a:buSzPct val="100000"/>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lnSpc>
                <a:spcPct val="100000"/>
              </a:lnSpc>
              <a:buSzPct val="100000"/>
              <a:buFont typeface="Arial" panose="020B0604020202020204" pitchFamily="34" charset="0"/>
              <a:buChar char="»"/>
              <a:defRPr>
                <a:latin typeface="Arial" panose="020B0604020202020204" pitchFamily="34" charset="0"/>
                <a:cs typeface="Arial" panose="020B0604020202020204" pitchFamily="34" charset="0"/>
              </a:defRPr>
            </a:lvl3pPr>
            <a:lvl4pPr marL="1600200" indent="-228600">
              <a:lnSpc>
                <a:spcPct val="100000"/>
              </a:lnSpc>
              <a:buSzPct val="100000"/>
              <a:buFont typeface="Arial" panose="020B0604020202020204" pitchFamily="34" charset="0"/>
              <a:buChar char="»"/>
              <a:defRPr>
                <a:latin typeface="Arial" panose="020B0604020202020204" pitchFamily="34" charset="0"/>
                <a:cs typeface="Arial" panose="020B0604020202020204" pitchFamily="34" charset="0"/>
              </a:defRPr>
            </a:lvl4pPr>
            <a:lvl5pPr marL="2057400" indent="-228600">
              <a:lnSpc>
                <a:spcPct val="100000"/>
              </a:lnSpc>
              <a:buSzPct val="100000"/>
              <a:buFont typeface="Arial" panose="020B0604020202020204" pitchFamily="34" charset="0"/>
              <a:buChar cha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userDrawn="1"/>
        </p:nvSpPr>
        <p:spPr>
          <a:xfrm>
            <a:off x="0" y="1326862"/>
            <a:ext cx="12192000" cy="169459"/>
          </a:xfrm>
          <a:prstGeom prst="rect">
            <a:avLst/>
          </a:prstGeom>
          <a:gradFill flip="none" rotWithShape="1">
            <a:gsLst>
              <a:gs pos="0">
                <a:srgbClr val="8C8D90"/>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l="37699"/>
          <a:stretch/>
        </p:blipFill>
        <p:spPr>
          <a:xfrm>
            <a:off x="-8313" y="0"/>
            <a:ext cx="780009" cy="1326862"/>
          </a:xfrm>
          <a:prstGeom prst="rect">
            <a:avLst/>
          </a:prstGeom>
        </p:spPr>
      </p:pic>
      <p:sp>
        <p:nvSpPr>
          <p:cNvPr id="10" name="Slide Number Placeholder 5"/>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8C8D9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B3ABA45-890E-45E3-AB7B-9C569D2DC0F9}" type="slidenum">
              <a:rPr lang="en-US" smtClean="0"/>
              <a:pPr/>
              <a:t>‹#›</a:t>
            </a:fld>
            <a:endParaRPr lang="en-US" dirty="0"/>
          </a:p>
        </p:txBody>
      </p:sp>
    </p:spTree>
    <p:extLst>
      <p:ext uri="{BB962C8B-B14F-4D97-AF65-F5344CB8AC3E}">
        <p14:creationId xmlns:p14="http://schemas.microsoft.com/office/powerpoint/2010/main" val="286784278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Image">
    <p:spTree>
      <p:nvGrpSpPr>
        <p:cNvPr id="1" name=""/>
        <p:cNvGrpSpPr/>
        <p:nvPr/>
      </p:nvGrpSpPr>
      <p:grpSpPr>
        <a:xfrm>
          <a:off x="0" y="0"/>
          <a:ext cx="0" cy="0"/>
          <a:chOff x="0" y="0"/>
          <a:chExt cx="0" cy="0"/>
        </a:xfrm>
      </p:grpSpPr>
      <p:sp>
        <p:nvSpPr>
          <p:cNvPr id="2" name="Title 1"/>
          <p:cNvSpPr>
            <a:spLocks noGrp="1"/>
          </p:cNvSpPr>
          <p:nvPr>
            <p:ph type="title"/>
          </p:nvPr>
        </p:nvSpPr>
        <p:spPr>
          <a:xfrm>
            <a:off x="838200" y="241070"/>
            <a:ext cx="10515600" cy="872836"/>
          </a:xfrm>
        </p:spPr>
        <p:txBody>
          <a:bodyPr>
            <a:normAutofit/>
          </a:bodyPr>
          <a:lstStyle>
            <a:lvl1pPr>
              <a:defRPr sz="3200" b="1">
                <a:solidFill>
                  <a:srgbClr val="00AB51"/>
                </a:solidFill>
                <a:latin typeface="Andes" panose="02000000000000000000" pitchFamily="50" charset="0"/>
                <a:cs typeface="Arial" panose="020B0604020202020204" pitchFamily="34" charset="0"/>
              </a:defRPr>
            </a:lvl1pPr>
          </a:lstStyle>
          <a:p>
            <a:r>
              <a:rPr lang="en-US" dirty="0"/>
              <a:t>Click to edit Master title style</a:t>
            </a: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l="37699"/>
          <a:stretch/>
        </p:blipFill>
        <p:spPr>
          <a:xfrm>
            <a:off x="-8313" y="0"/>
            <a:ext cx="780009" cy="1326862"/>
          </a:xfrm>
          <a:prstGeom prst="rect">
            <a:avLst/>
          </a:prstGeom>
        </p:spPr>
      </p:pic>
      <p:sp>
        <p:nvSpPr>
          <p:cNvPr id="11" name="Picture Placeholder 2"/>
          <p:cNvSpPr>
            <a:spLocks noGrp="1" noChangeAspect="1"/>
          </p:cNvSpPr>
          <p:nvPr>
            <p:ph type="pic" idx="1"/>
          </p:nvPr>
        </p:nvSpPr>
        <p:spPr>
          <a:xfrm>
            <a:off x="838200" y="1825625"/>
            <a:ext cx="10515600" cy="435133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2" name="Rectangle 11"/>
          <p:cNvSpPr/>
          <p:nvPr userDrawn="1"/>
        </p:nvSpPr>
        <p:spPr>
          <a:xfrm>
            <a:off x="0" y="1326862"/>
            <a:ext cx="12192000" cy="169459"/>
          </a:xfrm>
          <a:prstGeom prst="rect">
            <a:avLst/>
          </a:prstGeom>
          <a:gradFill flip="none" rotWithShape="1">
            <a:gsLst>
              <a:gs pos="0">
                <a:srgbClr val="8C8D90"/>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8C8D9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B3ABA45-890E-45E3-AB7B-9C569D2DC0F9}" type="slidenum">
              <a:rPr lang="en-US" smtClean="0"/>
              <a:pPr/>
              <a:t>‹#›</a:t>
            </a:fld>
            <a:endParaRPr lang="en-US" dirty="0"/>
          </a:p>
        </p:txBody>
      </p:sp>
    </p:spTree>
    <p:extLst>
      <p:ext uri="{BB962C8B-B14F-4D97-AF65-F5344CB8AC3E}">
        <p14:creationId xmlns:p14="http://schemas.microsoft.com/office/powerpoint/2010/main" val="196272209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p:spPr>
        <p:txBody>
          <a:bodyPr/>
          <a:lstStyle>
            <a:lvl1pPr marL="2286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1pPr>
            <a:lvl2pPr marL="6858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3pPr>
            <a:lvl4pPr marL="16002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4pPr>
            <a:lvl5pPr marL="20574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marL="2286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1pPr>
            <a:lvl2pPr marL="6858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3pPr>
            <a:lvl4pPr marL="16002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4pPr>
            <a:lvl5pPr marL="20574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l="37699"/>
          <a:stretch/>
        </p:blipFill>
        <p:spPr>
          <a:xfrm>
            <a:off x="-8313" y="0"/>
            <a:ext cx="780009" cy="1326862"/>
          </a:xfrm>
          <a:prstGeom prst="rect">
            <a:avLst/>
          </a:prstGeom>
        </p:spPr>
      </p:pic>
      <p:sp>
        <p:nvSpPr>
          <p:cNvPr id="9" name="Title 1"/>
          <p:cNvSpPr>
            <a:spLocks noGrp="1"/>
          </p:cNvSpPr>
          <p:nvPr>
            <p:ph type="title"/>
          </p:nvPr>
        </p:nvSpPr>
        <p:spPr>
          <a:xfrm>
            <a:off x="838200" y="241070"/>
            <a:ext cx="10515600" cy="872836"/>
          </a:xfrm>
        </p:spPr>
        <p:txBody>
          <a:bodyPr>
            <a:normAutofit/>
          </a:bodyPr>
          <a:lstStyle>
            <a:lvl1pPr>
              <a:defRPr sz="3200" b="1">
                <a:solidFill>
                  <a:srgbClr val="00AB51"/>
                </a:solidFill>
                <a:latin typeface="Andes" panose="02000000000000000000" pitchFamily="50" charset="0"/>
                <a:cs typeface="Arial" panose="020B0604020202020204" pitchFamily="34" charset="0"/>
              </a:defRPr>
            </a:lvl1pPr>
          </a:lstStyle>
          <a:p>
            <a:r>
              <a:rPr lang="en-US" dirty="0"/>
              <a:t>Click to edit Master title style</a:t>
            </a:r>
          </a:p>
        </p:txBody>
      </p:sp>
      <p:sp>
        <p:nvSpPr>
          <p:cNvPr id="11" name="Rectangle 10"/>
          <p:cNvSpPr/>
          <p:nvPr userDrawn="1"/>
        </p:nvSpPr>
        <p:spPr>
          <a:xfrm>
            <a:off x="0" y="1326862"/>
            <a:ext cx="12192000" cy="169459"/>
          </a:xfrm>
          <a:prstGeom prst="rect">
            <a:avLst/>
          </a:prstGeom>
          <a:gradFill flip="none" rotWithShape="1">
            <a:gsLst>
              <a:gs pos="0">
                <a:srgbClr val="8C8D90"/>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Slide Number Placeholder 5"/>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8C8D9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B3ABA45-890E-45E3-AB7B-9C569D2DC0F9}" type="slidenum">
              <a:rPr lang="en-US" smtClean="0"/>
              <a:pPr/>
              <a:t>‹#›</a:t>
            </a:fld>
            <a:endParaRPr lang="en-US" dirty="0"/>
          </a:p>
        </p:txBody>
      </p:sp>
    </p:spTree>
    <p:extLst>
      <p:ext uri="{BB962C8B-B14F-4D97-AF65-F5344CB8AC3E}">
        <p14:creationId xmlns:p14="http://schemas.microsoft.com/office/powerpoint/2010/main" val="5084085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marL="2286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1pPr>
            <a:lvl2pPr marL="6858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3pPr>
            <a:lvl4pPr marL="16002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4pPr>
            <a:lvl5pPr marL="20574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marL="2286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1pPr>
            <a:lvl2pPr marL="6858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3pPr>
            <a:lvl4pPr marL="16002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4pPr>
            <a:lvl5pPr marL="20574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37699"/>
          <a:stretch/>
        </p:blipFill>
        <p:spPr>
          <a:xfrm>
            <a:off x="-8313" y="0"/>
            <a:ext cx="780009" cy="1326862"/>
          </a:xfrm>
          <a:prstGeom prst="rect">
            <a:avLst/>
          </a:prstGeom>
        </p:spPr>
      </p:pic>
      <p:sp>
        <p:nvSpPr>
          <p:cNvPr id="11" name="Title 1"/>
          <p:cNvSpPr>
            <a:spLocks noGrp="1"/>
          </p:cNvSpPr>
          <p:nvPr>
            <p:ph type="title"/>
          </p:nvPr>
        </p:nvSpPr>
        <p:spPr>
          <a:xfrm>
            <a:off x="838200" y="241070"/>
            <a:ext cx="10515600" cy="872836"/>
          </a:xfrm>
        </p:spPr>
        <p:txBody>
          <a:bodyPr>
            <a:normAutofit/>
          </a:bodyPr>
          <a:lstStyle>
            <a:lvl1pPr>
              <a:defRPr sz="3200" b="1">
                <a:solidFill>
                  <a:srgbClr val="00AB51"/>
                </a:solidFill>
                <a:latin typeface="Andes" panose="02000000000000000000" pitchFamily="50" charset="0"/>
                <a:cs typeface="Arial" panose="020B0604020202020204" pitchFamily="34" charset="0"/>
              </a:defRPr>
            </a:lvl1pPr>
          </a:lstStyle>
          <a:p>
            <a:r>
              <a:rPr lang="en-US" dirty="0"/>
              <a:t>Click to edit Master title style</a:t>
            </a:r>
          </a:p>
        </p:txBody>
      </p:sp>
      <p:sp>
        <p:nvSpPr>
          <p:cNvPr id="13" name="Rectangle 12"/>
          <p:cNvSpPr/>
          <p:nvPr userDrawn="1"/>
        </p:nvSpPr>
        <p:spPr>
          <a:xfrm>
            <a:off x="0" y="1326862"/>
            <a:ext cx="12192000" cy="169459"/>
          </a:xfrm>
          <a:prstGeom prst="rect">
            <a:avLst/>
          </a:prstGeom>
          <a:gradFill flip="none" rotWithShape="1">
            <a:gsLst>
              <a:gs pos="0">
                <a:srgbClr val="8C8D90"/>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Slide Number Placeholder 5"/>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8C8D9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B3ABA45-890E-45E3-AB7B-9C569D2DC0F9}" type="slidenum">
              <a:rPr lang="en-US" smtClean="0"/>
              <a:pPr/>
              <a:t>‹#›</a:t>
            </a:fld>
            <a:endParaRPr lang="en-US" dirty="0"/>
          </a:p>
        </p:txBody>
      </p:sp>
    </p:spTree>
    <p:extLst>
      <p:ext uri="{BB962C8B-B14F-4D97-AF65-F5344CB8AC3E}">
        <p14:creationId xmlns:p14="http://schemas.microsoft.com/office/powerpoint/2010/main" val="175347363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solidFill>
                  <a:srgbClr val="00AB51"/>
                </a:solidFill>
                <a:latin typeface="Andes" panose="02000000000000000000" pitchFamily="50"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lnSpc>
                <a:spcPct val="100000"/>
              </a:lnSpc>
              <a:defRPr sz="3200">
                <a:latin typeface="Arial" panose="020B0604020202020204" pitchFamily="34" charset="0"/>
                <a:cs typeface="Arial" panose="020B0604020202020204" pitchFamily="34" charset="0"/>
              </a:defRPr>
            </a:lvl1pPr>
            <a:lvl2pPr>
              <a:lnSpc>
                <a:spcPct val="100000"/>
              </a:lnSpc>
              <a:defRPr sz="2800">
                <a:latin typeface="Arial" panose="020B0604020202020204" pitchFamily="34" charset="0"/>
                <a:cs typeface="Arial" panose="020B0604020202020204" pitchFamily="34" charset="0"/>
              </a:defRPr>
            </a:lvl2pPr>
            <a:lvl3pPr>
              <a:lnSpc>
                <a:spcPct val="100000"/>
              </a:lnSpc>
              <a:defRPr sz="2400">
                <a:latin typeface="Arial" panose="020B0604020202020204" pitchFamily="34" charset="0"/>
                <a:cs typeface="Arial" panose="020B0604020202020204" pitchFamily="34" charset="0"/>
              </a:defRPr>
            </a:lvl3pPr>
            <a:lvl4pPr>
              <a:lnSpc>
                <a:spcPct val="100000"/>
              </a:lnSpc>
              <a:defRPr sz="2000">
                <a:latin typeface="Arial" panose="020B0604020202020204" pitchFamily="34" charset="0"/>
                <a:cs typeface="Arial" panose="020B0604020202020204" pitchFamily="34" charset="0"/>
              </a:defRPr>
            </a:lvl4pPr>
            <a:lvl5pPr>
              <a:lnSpc>
                <a:spcPct val="100000"/>
              </a:lnSpc>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lnSpc>
                <a:spcPct val="100000"/>
              </a:lnSpc>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8" name="Slide Number Placeholder 5"/>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8C8D9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B3ABA45-890E-45E3-AB7B-9C569D2DC0F9}" type="slidenum">
              <a:rPr lang="en-US" smtClean="0"/>
              <a:pPr/>
              <a:t>‹#›</a:t>
            </a:fld>
            <a:endParaRPr lang="en-US" dirty="0"/>
          </a:p>
        </p:txBody>
      </p:sp>
    </p:spTree>
    <p:extLst>
      <p:ext uri="{BB962C8B-B14F-4D97-AF65-F5344CB8AC3E}">
        <p14:creationId xmlns:p14="http://schemas.microsoft.com/office/powerpoint/2010/main" val="21797709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Image">
    <p:spTree>
      <p:nvGrpSpPr>
        <p:cNvPr id="1" name=""/>
        <p:cNvGrpSpPr/>
        <p:nvPr/>
      </p:nvGrpSpPr>
      <p:grpSpPr>
        <a:xfrm>
          <a:off x="0" y="0"/>
          <a:ext cx="0" cy="0"/>
          <a:chOff x="0" y="0"/>
          <a:chExt cx="0" cy="0"/>
        </a:xfrm>
      </p:grpSpPr>
      <p:sp>
        <p:nvSpPr>
          <p:cNvPr id="2" name="Title 1"/>
          <p:cNvSpPr>
            <a:spLocks noGrp="1"/>
          </p:cNvSpPr>
          <p:nvPr>
            <p:ph type="title"/>
          </p:nvPr>
        </p:nvSpPr>
        <p:spPr>
          <a:xfrm>
            <a:off x="838200" y="241070"/>
            <a:ext cx="10515600" cy="872836"/>
          </a:xfrm>
        </p:spPr>
        <p:txBody>
          <a:bodyPr>
            <a:normAutofit/>
          </a:bodyPr>
          <a:lstStyle>
            <a:lvl1pPr>
              <a:defRPr sz="3200" b="1">
                <a:solidFill>
                  <a:srgbClr val="F78D28"/>
                </a:solidFill>
                <a:latin typeface="Andes" panose="02000000000000000000" pitchFamily="50" charset="0"/>
                <a:cs typeface="Arial" panose="020B0604020202020204" pitchFamily="34" charset="0"/>
              </a:defRPr>
            </a:lvl1pPr>
          </a:lstStyle>
          <a:p>
            <a:r>
              <a:rPr lang="en-US" dirty="0"/>
              <a:t>Click to edit Master title style</a:t>
            </a:r>
          </a:p>
        </p:txBody>
      </p:sp>
      <p:sp>
        <p:nvSpPr>
          <p:cNvPr id="11" name="Picture Placeholder 2"/>
          <p:cNvSpPr>
            <a:spLocks noGrp="1" noChangeAspect="1"/>
          </p:cNvSpPr>
          <p:nvPr>
            <p:ph type="pic" idx="1"/>
          </p:nvPr>
        </p:nvSpPr>
        <p:spPr>
          <a:xfrm>
            <a:off x="838200" y="1825625"/>
            <a:ext cx="10515600" cy="435133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2" name="Rectangle 11"/>
          <p:cNvSpPr/>
          <p:nvPr userDrawn="1"/>
        </p:nvSpPr>
        <p:spPr>
          <a:xfrm>
            <a:off x="0" y="1326862"/>
            <a:ext cx="12192000" cy="169459"/>
          </a:xfrm>
          <a:prstGeom prst="rect">
            <a:avLst/>
          </a:prstGeom>
          <a:gradFill flip="none" rotWithShape="1">
            <a:gsLst>
              <a:gs pos="0">
                <a:srgbClr val="8C8D90"/>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5"/>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8C8D9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B3ABA45-890E-45E3-AB7B-9C569D2DC0F9}" type="slidenum">
              <a:rPr lang="en-US" smtClean="0"/>
              <a:pPr/>
              <a:t>‹#›</a:t>
            </a:fld>
            <a:endParaRPr lang="en-US" dirty="0"/>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l="37994"/>
          <a:stretch/>
        </p:blipFill>
        <p:spPr>
          <a:xfrm>
            <a:off x="-9525" y="0"/>
            <a:ext cx="775745" cy="1325880"/>
          </a:xfrm>
          <a:prstGeom prst="rect">
            <a:avLst/>
          </a:prstGeom>
        </p:spPr>
      </p:pic>
    </p:spTree>
    <p:extLst>
      <p:ext uri="{BB962C8B-B14F-4D97-AF65-F5344CB8AC3E}">
        <p14:creationId xmlns:p14="http://schemas.microsoft.com/office/powerpoint/2010/main" val="126417328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solidFill>
                  <a:srgbClr val="00AB51"/>
                </a:solidFill>
                <a:latin typeface="Andes" panose="02000000000000000000" pitchFamily="50" charset="0"/>
                <a:cs typeface="Arial" panose="020B0604020202020204" pitchFamily="34" charset="0"/>
              </a:defRPr>
            </a:lvl1pPr>
          </a:lstStyle>
          <a:p>
            <a:r>
              <a:rPr lang="en-US" dirty="0"/>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lnSpc>
                <a:spcPct val="100000"/>
              </a:lnSpc>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lnSpc>
                <a:spcPct val="100000"/>
              </a:lnSpc>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8" name="Slide Number Placeholder 5"/>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8C8D9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B3ABA45-890E-45E3-AB7B-9C569D2DC0F9}" type="slidenum">
              <a:rPr lang="en-US" smtClean="0"/>
              <a:pPr/>
              <a:t>‹#›</a:t>
            </a:fld>
            <a:endParaRPr lang="en-US" dirty="0"/>
          </a:p>
        </p:txBody>
      </p:sp>
    </p:spTree>
    <p:extLst>
      <p:ext uri="{BB962C8B-B14F-4D97-AF65-F5344CB8AC3E}">
        <p14:creationId xmlns:p14="http://schemas.microsoft.com/office/powerpoint/2010/main" val="59690719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8C8D9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B3ABA45-890E-45E3-AB7B-9C569D2DC0F9}" type="slidenum">
              <a:rPr lang="en-US" smtClean="0"/>
              <a:pPr/>
              <a:t>‹#›</a:t>
            </a:fld>
            <a:endParaRPr lang="en-US" dirty="0"/>
          </a:p>
        </p:txBody>
      </p:sp>
    </p:spTree>
    <p:extLst>
      <p:ext uri="{BB962C8B-B14F-4D97-AF65-F5344CB8AC3E}">
        <p14:creationId xmlns:p14="http://schemas.microsoft.com/office/powerpoint/2010/main" val="38619659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a:extLst>
              <a:ext uri="{28A0092B-C50C-407E-A947-70E740481C1C}">
                <a14:useLocalDpi xmlns:a14="http://schemas.microsoft.com/office/drawing/2010/main" val="0"/>
              </a:ext>
            </a:extLst>
          </a:blip>
          <a:srcRect t="46052"/>
          <a:stretch/>
        </p:blipFill>
        <p:spPr>
          <a:xfrm>
            <a:off x="-12030" y="0"/>
            <a:ext cx="12204030" cy="4389185"/>
          </a:xfrm>
          <a:prstGeom prst="rect">
            <a:avLst/>
          </a:prstGeom>
        </p:spPr>
      </p:pic>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33040" y="4829945"/>
            <a:ext cx="1498521" cy="1588098"/>
          </a:xfrm>
          <a:prstGeom prst="rect">
            <a:avLst/>
          </a:prstGeom>
        </p:spPr>
      </p:pic>
      <p:sp>
        <p:nvSpPr>
          <p:cNvPr id="15" name="Title 1"/>
          <p:cNvSpPr>
            <a:spLocks noGrp="1"/>
          </p:cNvSpPr>
          <p:nvPr>
            <p:ph type="ctrTitle" hasCustomPrompt="1"/>
          </p:nvPr>
        </p:nvSpPr>
        <p:spPr>
          <a:xfrm>
            <a:off x="673405" y="638175"/>
            <a:ext cx="10854868" cy="1743075"/>
          </a:xfrm>
          <a:noFill/>
          <a:effectLst>
            <a:outerShdw blurRad="50800" dist="38100" dir="5400000" algn="t" rotWithShape="0">
              <a:prstClr val="black">
                <a:alpha val="40000"/>
              </a:prstClr>
            </a:outerShdw>
          </a:effectLst>
        </p:spPr>
        <p:txBody>
          <a:bodyPr anchor="t">
            <a:normAutofit/>
          </a:bodyPr>
          <a:lstStyle>
            <a:lvl1pPr algn="l">
              <a:lnSpc>
                <a:spcPct val="114000"/>
              </a:lnSpc>
              <a:defRPr sz="4800" b="1">
                <a:solidFill>
                  <a:schemeClr val="bg1"/>
                </a:solidFill>
                <a:latin typeface="Andes" panose="02000000000000000000" pitchFamily="50" charset="0"/>
              </a:defRPr>
            </a:lvl1pPr>
          </a:lstStyle>
          <a:p>
            <a:r>
              <a:rPr lang="en-US" dirty="0"/>
              <a:t>Presentation Title</a:t>
            </a:r>
          </a:p>
        </p:txBody>
      </p:sp>
      <p:sp>
        <p:nvSpPr>
          <p:cNvPr id="16" name="Subtitle 2"/>
          <p:cNvSpPr>
            <a:spLocks noGrp="1"/>
          </p:cNvSpPr>
          <p:nvPr>
            <p:ph type="subTitle" idx="1" hasCustomPrompt="1"/>
          </p:nvPr>
        </p:nvSpPr>
        <p:spPr>
          <a:xfrm>
            <a:off x="673405" y="3399684"/>
            <a:ext cx="10854868" cy="276966"/>
          </a:xfrm>
        </p:spPr>
        <p:txBody>
          <a:bodyPr anchor="b">
            <a:normAutofit/>
          </a:bodyPr>
          <a:lstStyle>
            <a:lvl1pPr marL="0" indent="0" algn="l">
              <a:lnSpc>
                <a:spcPct val="100000"/>
              </a:lnSpc>
              <a:buNone/>
              <a:defRPr sz="1200" i="1">
                <a:solidFill>
                  <a:schemeClr val="bg1"/>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Workshop title</a:t>
            </a:r>
          </a:p>
        </p:txBody>
      </p:sp>
      <p:sp>
        <p:nvSpPr>
          <p:cNvPr id="17" name="Text Placeholder 24"/>
          <p:cNvSpPr>
            <a:spLocks noGrp="1"/>
          </p:cNvSpPr>
          <p:nvPr>
            <p:ph type="body" sz="quarter" idx="12" hasCustomPrompt="1"/>
          </p:nvPr>
        </p:nvSpPr>
        <p:spPr>
          <a:xfrm>
            <a:off x="673405" y="2762251"/>
            <a:ext cx="10848692" cy="342900"/>
          </a:xfrm>
          <a:noFill/>
        </p:spPr>
        <p:txBody>
          <a:bodyPr>
            <a:normAutofit/>
          </a:bodyPr>
          <a:lstStyle>
            <a:lvl1pPr marL="0" indent="0" algn="l">
              <a:lnSpc>
                <a:spcPct val="100000"/>
              </a:lnSpc>
              <a:spcBef>
                <a:spcPts val="0"/>
              </a:spcBef>
              <a:buNone/>
              <a:defRPr sz="1600" i="0">
                <a:solidFill>
                  <a:schemeClr val="bg1"/>
                </a:solidFill>
                <a:latin typeface="Arial" panose="020B0604020202020204" pitchFamily="34" charset="0"/>
                <a:cs typeface="Arial" panose="020B0604020202020204" pitchFamily="34" charset="0"/>
              </a:defRPr>
            </a:lvl1pPr>
          </a:lstStyle>
          <a:p>
            <a:pPr lvl="0"/>
            <a:r>
              <a:rPr lang="en-US" dirty="0"/>
              <a:t>Author</a:t>
            </a:r>
          </a:p>
        </p:txBody>
      </p:sp>
      <p:sp>
        <p:nvSpPr>
          <p:cNvPr id="18" name="Text Placeholder 26"/>
          <p:cNvSpPr>
            <a:spLocks noGrp="1"/>
          </p:cNvSpPr>
          <p:nvPr>
            <p:ph type="body" sz="quarter" idx="13" hasCustomPrompt="1"/>
          </p:nvPr>
        </p:nvSpPr>
        <p:spPr>
          <a:xfrm>
            <a:off x="673405" y="3112431"/>
            <a:ext cx="10848619" cy="278470"/>
          </a:xfrm>
          <a:noFill/>
        </p:spPr>
        <p:txBody>
          <a:bodyPr>
            <a:noAutofit/>
          </a:bodyPr>
          <a:lstStyle>
            <a:lvl1pPr marL="0" indent="0" algn="l">
              <a:lnSpc>
                <a:spcPct val="100000"/>
              </a:lnSpc>
              <a:spcBef>
                <a:spcPts val="0"/>
              </a:spcBef>
              <a:buNone/>
              <a:defRPr sz="1200" b="0" i="1">
                <a:solidFill>
                  <a:schemeClr val="bg1"/>
                </a:solidFill>
                <a:latin typeface="Arial" panose="020B0604020202020204" pitchFamily="34" charset="0"/>
                <a:cs typeface="Arial" panose="020B0604020202020204" pitchFamily="34" charset="0"/>
              </a:defRPr>
            </a:lvl1pPr>
          </a:lstStyle>
          <a:p>
            <a:pPr lvl="0"/>
            <a:r>
              <a:rPr lang="en-US" dirty="0"/>
              <a:t>Date, Place</a:t>
            </a:r>
          </a:p>
        </p:txBody>
      </p:sp>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73405" y="4829945"/>
            <a:ext cx="2074025" cy="1591887"/>
          </a:xfrm>
          <a:prstGeom prst="rect">
            <a:avLst/>
          </a:prstGeom>
        </p:spPr>
      </p:pic>
    </p:spTree>
    <p:extLst>
      <p:ext uri="{BB962C8B-B14F-4D97-AF65-F5344CB8AC3E}">
        <p14:creationId xmlns:p14="http://schemas.microsoft.com/office/powerpoint/2010/main" val="93953312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t="15503"/>
          <a:stretch/>
        </p:blipFill>
        <p:spPr>
          <a:xfrm>
            <a:off x="-6015" y="-8313"/>
            <a:ext cx="12204030" cy="6874626"/>
          </a:xfrm>
          <a:prstGeom prst="rect">
            <a:avLst/>
          </a:prstGeom>
        </p:spPr>
      </p:pic>
      <p:sp>
        <p:nvSpPr>
          <p:cNvPr id="2" name="Title 1"/>
          <p:cNvSpPr>
            <a:spLocks noGrp="1"/>
          </p:cNvSpPr>
          <p:nvPr>
            <p:ph type="ctrTitle"/>
          </p:nvPr>
        </p:nvSpPr>
        <p:spPr>
          <a:xfrm>
            <a:off x="1524000" y="2235200"/>
            <a:ext cx="9144000" cy="2387600"/>
          </a:xfrm>
        </p:spPr>
        <p:txBody>
          <a:bodyPr anchor="ctr">
            <a:normAutofit/>
          </a:bodyPr>
          <a:lstStyle>
            <a:lvl1pPr algn="l">
              <a:defRPr sz="4800">
                <a:solidFill>
                  <a:srgbClr val="FFFFFF"/>
                </a:solidFill>
                <a:latin typeface="Andes Bold"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337952396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ub-section Header">
    <p:spTree>
      <p:nvGrpSpPr>
        <p:cNvPr id="1" name=""/>
        <p:cNvGrpSpPr/>
        <p:nvPr/>
      </p:nvGrpSpPr>
      <p:grpSpPr>
        <a:xfrm>
          <a:off x="0" y="0"/>
          <a:ext cx="0" cy="0"/>
          <a:chOff x="0" y="0"/>
          <a:chExt cx="0" cy="0"/>
        </a:xfrm>
      </p:grpSpPr>
      <p:sp>
        <p:nvSpPr>
          <p:cNvPr id="2" name="Title 1"/>
          <p:cNvSpPr>
            <a:spLocks noGrp="1"/>
          </p:cNvSpPr>
          <p:nvPr>
            <p:ph type="ctrTitle"/>
          </p:nvPr>
        </p:nvSpPr>
        <p:spPr>
          <a:xfrm>
            <a:off x="2687782" y="2235200"/>
            <a:ext cx="9144000" cy="2387600"/>
          </a:xfrm>
        </p:spPr>
        <p:txBody>
          <a:bodyPr anchor="ctr">
            <a:normAutofit/>
          </a:bodyPr>
          <a:lstStyle>
            <a:lvl1pPr algn="l">
              <a:defRPr sz="4800">
                <a:solidFill>
                  <a:srgbClr val="00AB51"/>
                </a:solidFill>
                <a:latin typeface="Andes Bold" panose="02000000000000000000" pitchFamily="50" charset="0"/>
              </a:defRPr>
            </a:lvl1pPr>
          </a:lstStyle>
          <a:p>
            <a:r>
              <a:rPr lang="en-US" dirty="0"/>
              <a:t>Click to edit Master title style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5484" y="2235200"/>
            <a:ext cx="2252927" cy="2387600"/>
          </a:xfrm>
          <a:prstGeom prst="rect">
            <a:avLst/>
          </a:prstGeom>
        </p:spPr>
      </p:pic>
    </p:spTree>
    <p:extLst>
      <p:ext uri="{BB962C8B-B14F-4D97-AF65-F5344CB8AC3E}">
        <p14:creationId xmlns:p14="http://schemas.microsoft.com/office/powerpoint/2010/main" val="408721816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241070"/>
            <a:ext cx="10515600" cy="872836"/>
          </a:xfrm>
        </p:spPr>
        <p:txBody>
          <a:bodyPr>
            <a:normAutofit/>
          </a:bodyPr>
          <a:lstStyle>
            <a:lvl1pPr>
              <a:defRPr sz="3200" b="1">
                <a:solidFill>
                  <a:srgbClr val="00AB51"/>
                </a:solidFill>
                <a:latin typeface="Andes" panose="02000000000000000000" pitchFamily="50"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marL="228600" indent="-228600">
              <a:lnSpc>
                <a:spcPct val="100000"/>
              </a:lnSpc>
              <a:buSzPct val="100000"/>
              <a:buFont typeface="Arial" panose="020B0604020202020204" pitchFamily="34" charset="0"/>
              <a:buChar char="»"/>
              <a:defRPr>
                <a:latin typeface="Arial" panose="020B0604020202020204" pitchFamily="34" charset="0"/>
                <a:cs typeface="Arial" panose="020B0604020202020204" pitchFamily="34" charset="0"/>
              </a:defRPr>
            </a:lvl1pPr>
            <a:lvl2pPr marL="685800" indent="-228600">
              <a:lnSpc>
                <a:spcPct val="100000"/>
              </a:lnSpc>
              <a:buSzPct val="100000"/>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lnSpc>
                <a:spcPct val="100000"/>
              </a:lnSpc>
              <a:buSzPct val="100000"/>
              <a:buFont typeface="Arial" panose="020B0604020202020204" pitchFamily="34" charset="0"/>
              <a:buChar char="»"/>
              <a:defRPr>
                <a:latin typeface="Arial" panose="020B0604020202020204" pitchFamily="34" charset="0"/>
                <a:cs typeface="Arial" panose="020B0604020202020204" pitchFamily="34" charset="0"/>
              </a:defRPr>
            </a:lvl3pPr>
            <a:lvl4pPr marL="1600200" indent="-228600">
              <a:lnSpc>
                <a:spcPct val="100000"/>
              </a:lnSpc>
              <a:buSzPct val="100000"/>
              <a:buFont typeface="Arial" panose="020B0604020202020204" pitchFamily="34" charset="0"/>
              <a:buChar char="»"/>
              <a:defRPr>
                <a:latin typeface="Arial" panose="020B0604020202020204" pitchFamily="34" charset="0"/>
                <a:cs typeface="Arial" panose="020B0604020202020204" pitchFamily="34" charset="0"/>
              </a:defRPr>
            </a:lvl4pPr>
            <a:lvl5pPr marL="2057400" indent="-228600">
              <a:lnSpc>
                <a:spcPct val="100000"/>
              </a:lnSpc>
              <a:buSzPct val="100000"/>
              <a:buFont typeface="Arial" panose="020B0604020202020204" pitchFamily="34" charset="0"/>
              <a:buChar cha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userDrawn="1"/>
        </p:nvSpPr>
        <p:spPr>
          <a:xfrm>
            <a:off x="0" y="1326862"/>
            <a:ext cx="12192000" cy="169459"/>
          </a:xfrm>
          <a:prstGeom prst="rect">
            <a:avLst/>
          </a:prstGeom>
          <a:gradFill flip="none" rotWithShape="1">
            <a:gsLst>
              <a:gs pos="0">
                <a:srgbClr val="8C8D90"/>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l="37699"/>
          <a:stretch/>
        </p:blipFill>
        <p:spPr>
          <a:xfrm>
            <a:off x="-8313" y="0"/>
            <a:ext cx="780009" cy="1326862"/>
          </a:xfrm>
          <a:prstGeom prst="rect">
            <a:avLst/>
          </a:prstGeom>
        </p:spPr>
      </p:pic>
      <p:sp>
        <p:nvSpPr>
          <p:cNvPr id="10" name="Slide Number Placeholder 5"/>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8C8D9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B3ABA45-890E-45E3-AB7B-9C569D2DC0F9}" type="slidenum">
              <a:rPr lang="en-US" smtClean="0"/>
              <a:pPr/>
              <a:t>‹#›</a:t>
            </a:fld>
            <a:endParaRPr lang="en-US" dirty="0"/>
          </a:p>
        </p:txBody>
      </p:sp>
    </p:spTree>
    <p:extLst>
      <p:ext uri="{BB962C8B-B14F-4D97-AF65-F5344CB8AC3E}">
        <p14:creationId xmlns:p14="http://schemas.microsoft.com/office/powerpoint/2010/main" val="28634227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and Image">
    <p:spTree>
      <p:nvGrpSpPr>
        <p:cNvPr id="1" name=""/>
        <p:cNvGrpSpPr/>
        <p:nvPr/>
      </p:nvGrpSpPr>
      <p:grpSpPr>
        <a:xfrm>
          <a:off x="0" y="0"/>
          <a:ext cx="0" cy="0"/>
          <a:chOff x="0" y="0"/>
          <a:chExt cx="0" cy="0"/>
        </a:xfrm>
      </p:grpSpPr>
      <p:sp>
        <p:nvSpPr>
          <p:cNvPr id="2" name="Title 1"/>
          <p:cNvSpPr>
            <a:spLocks noGrp="1"/>
          </p:cNvSpPr>
          <p:nvPr>
            <p:ph type="title"/>
          </p:nvPr>
        </p:nvSpPr>
        <p:spPr>
          <a:xfrm>
            <a:off x="838200" y="241070"/>
            <a:ext cx="10515600" cy="872836"/>
          </a:xfrm>
        </p:spPr>
        <p:txBody>
          <a:bodyPr>
            <a:normAutofit/>
          </a:bodyPr>
          <a:lstStyle>
            <a:lvl1pPr>
              <a:defRPr sz="3200" b="1">
                <a:solidFill>
                  <a:srgbClr val="00AB51"/>
                </a:solidFill>
                <a:latin typeface="Andes" panose="02000000000000000000" pitchFamily="50" charset="0"/>
                <a:cs typeface="Arial" panose="020B0604020202020204" pitchFamily="34" charset="0"/>
              </a:defRPr>
            </a:lvl1pPr>
          </a:lstStyle>
          <a:p>
            <a:r>
              <a:rPr lang="en-US" dirty="0"/>
              <a:t>Click to edit Master title style</a:t>
            </a: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l="37699"/>
          <a:stretch/>
        </p:blipFill>
        <p:spPr>
          <a:xfrm>
            <a:off x="-8313" y="0"/>
            <a:ext cx="780009" cy="1326862"/>
          </a:xfrm>
          <a:prstGeom prst="rect">
            <a:avLst/>
          </a:prstGeom>
        </p:spPr>
      </p:pic>
      <p:sp>
        <p:nvSpPr>
          <p:cNvPr id="11" name="Picture Placeholder 2"/>
          <p:cNvSpPr>
            <a:spLocks noGrp="1" noChangeAspect="1"/>
          </p:cNvSpPr>
          <p:nvPr>
            <p:ph type="pic" idx="1"/>
          </p:nvPr>
        </p:nvSpPr>
        <p:spPr>
          <a:xfrm>
            <a:off x="838200" y="1825625"/>
            <a:ext cx="10515600" cy="435133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2" name="Rectangle 11"/>
          <p:cNvSpPr/>
          <p:nvPr userDrawn="1"/>
        </p:nvSpPr>
        <p:spPr>
          <a:xfrm>
            <a:off x="0" y="1326862"/>
            <a:ext cx="12192000" cy="169459"/>
          </a:xfrm>
          <a:prstGeom prst="rect">
            <a:avLst/>
          </a:prstGeom>
          <a:gradFill flip="none" rotWithShape="1">
            <a:gsLst>
              <a:gs pos="0">
                <a:srgbClr val="8C8D90"/>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8C8D9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B3ABA45-890E-45E3-AB7B-9C569D2DC0F9}" type="slidenum">
              <a:rPr lang="en-US" smtClean="0"/>
              <a:pPr/>
              <a:t>‹#›</a:t>
            </a:fld>
            <a:endParaRPr lang="en-US" dirty="0"/>
          </a:p>
        </p:txBody>
      </p:sp>
    </p:spTree>
    <p:extLst>
      <p:ext uri="{BB962C8B-B14F-4D97-AF65-F5344CB8AC3E}">
        <p14:creationId xmlns:p14="http://schemas.microsoft.com/office/powerpoint/2010/main" val="207366911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p:spPr>
        <p:txBody>
          <a:bodyPr/>
          <a:lstStyle>
            <a:lvl1pPr marL="2286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1pPr>
            <a:lvl2pPr marL="6858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3pPr>
            <a:lvl4pPr marL="16002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4pPr>
            <a:lvl5pPr marL="20574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marL="2286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1pPr>
            <a:lvl2pPr marL="6858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3pPr>
            <a:lvl4pPr marL="16002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4pPr>
            <a:lvl5pPr marL="20574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l="37699"/>
          <a:stretch/>
        </p:blipFill>
        <p:spPr>
          <a:xfrm>
            <a:off x="-8313" y="0"/>
            <a:ext cx="780009" cy="1326862"/>
          </a:xfrm>
          <a:prstGeom prst="rect">
            <a:avLst/>
          </a:prstGeom>
        </p:spPr>
      </p:pic>
      <p:sp>
        <p:nvSpPr>
          <p:cNvPr id="9" name="Title 1"/>
          <p:cNvSpPr>
            <a:spLocks noGrp="1"/>
          </p:cNvSpPr>
          <p:nvPr>
            <p:ph type="title"/>
          </p:nvPr>
        </p:nvSpPr>
        <p:spPr>
          <a:xfrm>
            <a:off x="838200" y="241070"/>
            <a:ext cx="10515600" cy="872836"/>
          </a:xfrm>
        </p:spPr>
        <p:txBody>
          <a:bodyPr>
            <a:normAutofit/>
          </a:bodyPr>
          <a:lstStyle>
            <a:lvl1pPr>
              <a:defRPr sz="3200" b="1">
                <a:solidFill>
                  <a:srgbClr val="00AB51"/>
                </a:solidFill>
                <a:latin typeface="Andes" panose="02000000000000000000" pitchFamily="50" charset="0"/>
                <a:cs typeface="Arial" panose="020B0604020202020204" pitchFamily="34" charset="0"/>
              </a:defRPr>
            </a:lvl1pPr>
          </a:lstStyle>
          <a:p>
            <a:r>
              <a:rPr lang="en-US" dirty="0"/>
              <a:t>Click to edit Master title style</a:t>
            </a:r>
          </a:p>
        </p:txBody>
      </p:sp>
      <p:sp>
        <p:nvSpPr>
          <p:cNvPr id="11" name="Rectangle 10"/>
          <p:cNvSpPr/>
          <p:nvPr userDrawn="1"/>
        </p:nvSpPr>
        <p:spPr>
          <a:xfrm>
            <a:off x="0" y="1326862"/>
            <a:ext cx="12192000" cy="169459"/>
          </a:xfrm>
          <a:prstGeom prst="rect">
            <a:avLst/>
          </a:prstGeom>
          <a:gradFill flip="none" rotWithShape="1">
            <a:gsLst>
              <a:gs pos="0">
                <a:srgbClr val="8C8D90"/>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Slide Number Placeholder 5"/>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8C8D9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B3ABA45-890E-45E3-AB7B-9C569D2DC0F9}" type="slidenum">
              <a:rPr lang="en-US" smtClean="0"/>
              <a:pPr/>
              <a:t>‹#›</a:t>
            </a:fld>
            <a:endParaRPr lang="en-US" dirty="0"/>
          </a:p>
        </p:txBody>
      </p:sp>
    </p:spTree>
    <p:extLst>
      <p:ext uri="{BB962C8B-B14F-4D97-AF65-F5344CB8AC3E}">
        <p14:creationId xmlns:p14="http://schemas.microsoft.com/office/powerpoint/2010/main" val="275399379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marL="2286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1pPr>
            <a:lvl2pPr marL="6858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3pPr>
            <a:lvl4pPr marL="16002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4pPr>
            <a:lvl5pPr marL="20574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marL="2286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1pPr>
            <a:lvl2pPr marL="6858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3pPr>
            <a:lvl4pPr marL="16002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4pPr>
            <a:lvl5pPr marL="20574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37699"/>
          <a:stretch/>
        </p:blipFill>
        <p:spPr>
          <a:xfrm>
            <a:off x="-8313" y="0"/>
            <a:ext cx="780009" cy="1326862"/>
          </a:xfrm>
          <a:prstGeom prst="rect">
            <a:avLst/>
          </a:prstGeom>
        </p:spPr>
      </p:pic>
      <p:sp>
        <p:nvSpPr>
          <p:cNvPr id="11" name="Title 1"/>
          <p:cNvSpPr>
            <a:spLocks noGrp="1"/>
          </p:cNvSpPr>
          <p:nvPr>
            <p:ph type="title"/>
          </p:nvPr>
        </p:nvSpPr>
        <p:spPr>
          <a:xfrm>
            <a:off x="838200" y="241070"/>
            <a:ext cx="10515600" cy="872836"/>
          </a:xfrm>
        </p:spPr>
        <p:txBody>
          <a:bodyPr>
            <a:normAutofit/>
          </a:bodyPr>
          <a:lstStyle>
            <a:lvl1pPr>
              <a:defRPr sz="3200" b="1">
                <a:solidFill>
                  <a:srgbClr val="00AB51"/>
                </a:solidFill>
                <a:latin typeface="Andes" panose="02000000000000000000" pitchFamily="50" charset="0"/>
                <a:cs typeface="Arial" panose="020B0604020202020204" pitchFamily="34" charset="0"/>
              </a:defRPr>
            </a:lvl1pPr>
          </a:lstStyle>
          <a:p>
            <a:r>
              <a:rPr lang="en-US" dirty="0"/>
              <a:t>Click to edit Master title style</a:t>
            </a:r>
          </a:p>
        </p:txBody>
      </p:sp>
      <p:sp>
        <p:nvSpPr>
          <p:cNvPr id="13" name="Rectangle 12"/>
          <p:cNvSpPr/>
          <p:nvPr userDrawn="1"/>
        </p:nvSpPr>
        <p:spPr>
          <a:xfrm>
            <a:off x="0" y="1326862"/>
            <a:ext cx="12192000" cy="169459"/>
          </a:xfrm>
          <a:prstGeom prst="rect">
            <a:avLst/>
          </a:prstGeom>
          <a:gradFill flip="none" rotWithShape="1">
            <a:gsLst>
              <a:gs pos="0">
                <a:srgbClr val="8C8D90"/>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Slide Number Placeholder 5"/>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8C8D9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B3ABA45-890E-45E3-AB7B-9C569D2DC0F9}" type="slidenum">
              <a:rPr lang="en-US" smtClean="0"/>
              <a:pPr/>
              <a:t>‹#›</a:t>
            </a:fld>
            <a:endParaRPr lang="en-US" dirty="0"/>
          </a:p>
        </p:txBody>
      </p:sp>
    </p:spTree>
    <p:extLst>
      <p:ext uri="{BB962C8B-B14F-4D97-AF65-F5344CB8AC3E}">
        <p14:creationId xmlns:p14="http://schemas.microsoft.com/office/powerpoint/2010/main" val="278417598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solidFill>
                  <a:srgbClr val="00AB51"/>
                </a:solidFill>
                <a:latin typeface="Andes" panose="02000000000000000000" pitchFamily="50"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lnSpc>
                <a:spcPct val="100000"/>
              </a:lnSpc>
              <a:defRPr sz="3200">
                <a:latin typeface="Arial" panose="020B0604020202020204" pitchFamily="34" charset="0"/>
                <a:cs typeface="Arial" panose="020B0604020202020204" pitchFamily="34" charset="0"/>
              </a:defRPr>
            </a:lvl1pPr>
            <a:lvl2pPr>
              <a:lnSpc>
                <a:spcPct val="100000"/>
              </a:lnSpc>
              <a:defRPr sz="2800">
                <a:latin typeface="Arial" panose="020B0604020202020204" pitchFamily="34" charset="0"/>
                <a:cs typeface="Arial" panose="020B0604020202020204" pitchFamily="34" charset="0"/>
              </a:defRPr>
            </a:lvl2pPr>
            <a:lvl3pPr>
              <a:lnSpc>
                <a:spcPct val="100000"/>
              </a:lnSpc>
              <a:defRPr sz="2400">
                <a:latin typeface="Arial" panose="020B0604020202020204" pitchFamily="34" charset="0"/>
                <a:cs typeface="Arial" panose="020B0604020202020204" pitchFamily="34" charset="0"/>
              </a:defRPr>
            </a:lvl3pPr>
            <a:lvl4pPr>
              <a:lnSpc>
                <a:spcPct val="100000"/>
              </a:lnSpc>
              <a:defRPr sz="2000">
                <a:latin typeface="Arial" panose="020B0604020202020204" pitchFamily="34" charset="0"/>
                <a:cs typeface="Arial" panose="020B0604020202020204" pitchFamily="34" charset="0"/>
              </a:defRPr>
            </a:lvl4pPr>
            <a:lvl5pPr>
              <a:lnSpc>
                <a:spcPct val="100000"/>
              </a:lnSpc>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lnSpc>
                <a:spcPct val="100000"/>
              </a:lnSpc>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8" name="Slide Number Placeholder 5"/>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8C8D9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B3ABA45-890E-45E3-AB7B-9C569D2DC0F9}" type="slidenum">
              <a:rPr lang="en-US" smtClean="0"/>
              <a:pPr/>
              <a:t>‹#›</a:t>
            </a:fld>
            <a:endParaRPr lang="en-US" dirty="0"/>
          </a:p>
        </p:txBody>
      </p:sp>
    </p:spTree>
    <p:extLst>
      <p:ext uri="{BB962C8B-B14F-4D97-AF65-F5344CB8AC3E}">
        <p14:creationId xmlns:p14="http://schemas.microsoft.com/office/powerpoint/2010/main" val="34783790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p:spPr>
        <p:txBody>
          <a:bodyPr/>
          <a:lstStyle>
            <a:lvl1pPr marL="2286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1pPr>
            <a:lvl2pPr marL="6858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3pPr>
            <a:lvl4pPr marL="16002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4pPr>
            <a:lvl5pPr marL="20574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marL="2286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1pPr>
            <a:lvl2pPr marL="6858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3pPr>
            <a:lvl4pPr marL="16002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4pPr>
            <a:lvl5pPr marL="20574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
          <p:cNvSpPr>
            <a:spLocks noGrp="1"/>
          </p:cNvSpPr>
          <p:nvPr>
            <p:ph type="title"/>
          </p:nvPr>
        </p:nvSpPr>
        <p:spPr>
          <a:xfrm>
            <a:off x="838200" y="241070"/>
            <a:ext cx="10515600" cy="872836"/>
          </a:xfrm>
        </p:spPr>
        <p:txBody>
          <a:bodyPr>
            <a:normAutofit/>
          </a:bodyPr>
          <a:lstStyle>
            <a:lvl1pPr>
              <a:defRPr sz="3200" b="1">
                <a:solidFill>
                  <a:srgbClr val="F78D28"/>
                </a:solidFill>
                <a:latin typeface="Andes" panose="02000000000000000000" pitchFamily="50" charset="0"/>
                <a:cs typeface="Arial" panose="020B0604020202020204" pitchFamily="34" charset="0"/>
              </a:defRPr>
            </a:lvl1pPr>
          </a:lstStyle>
          <a:p>
            <a:r>
              <a:rPr lang="en-US" dirty="0"/>
              <a:t>Click to edit Master title style</a:t>
            </a:r>
          </a:p>
        </p:txBody>
      </p:sp>
      <p:sp>
        <p:nvSpPr>
          <p:cNvPr id="11" name="Rectangle 10"/>
          <p:cNvSpPr/>
          <p:nvPr userDrawn="1"/>
        </p:nvSpPr>
        <p:spPr>
          <a:xfrm>
            <a:off x="0" y="1326862"/>
            <a:ext cx="12192000" cy="169459"/>
          </a:xfrm>
          <a:prstGeom prst="rect">
            <a:avLst/>
          </a:prstGeom>
          <a:gradFill flip="none" rotWithShape="1">
            <a:gsLst>
              <a:gs pos="0">
                <a:srgbClr val="8C8D90"/>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5"/>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8C8D9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B3ABA45-890E-45E3-AB7B-9C569D2DC0F9}" type="slidenum">
              <a:rPr lang="en-US" smtClean="0"/>
              <a:pPr/>
              <a:t>‹#›</a:t>
            </a:fld>
            <a:endParaRPr lang="en-US" dirty="0"/>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l="37994"/>
          <a:stretch/>
        </p:blipFill>
        <p:spPr>
          <a:xfrm>
            <a:off x="-9525" y="0"/>
            <a:ext cx="775745" cy="1325880"/>
          </a:xfrm>
          <a:prstGeom prst="rect">
            <a:avLst/>
          </a:prstGeom>
        </p:spPr>
      </p:pic>
    </p:spTree>
    <p:extLst>
      <p:ext uri="{BB962C8B-B14F-4D97-AF65-F5344CB8AC3E}">
        <p14:creationId xmlns:p14="http://schemas.microsoft.com/office/powerpoint/2010/main" val="100503166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solidFill>
                  <a:srgbClr val="00AB51"/>
                </a:solidFill>
                <a:latin typeface="Andes" panose="02000000000000000000" pitchFamily="50" charset="0"/>
                <a:cs typeface="Arial" panose="020B0604020202020204" pitchFamily="34" charset="0"/>
              </a:defRPr>
            </a:lvl1pPr>
          </a:lstStyle>
          <a:p>
            <a:r>
              <a:rPr lang="en-US" dirty="0"/>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lnSpc>
                <a:spcPct val="100000"/>
              </a:lnSpc>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lnSpc>
                <a:spcPct val="100000"/>
              </a:lnSpc>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8" name="Slide Number Placeholder 5"/>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8C8D9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B3ABA45-890E-45E3-AB7B-9C569D2DC0F9}" type="slidenum">
              <a:rPr lang="en-US" smtClean="0"/>
              <a:pPr/>
              <a:t>‹#›</a:t>
            </a:fld>
            <a:endParaRPr lang="en-US" dirty="0"/>
          </a:p>
        </p:txBody>
      </p:sp>
    </p:spTree>
    <p:extLst>
      <p:ext uri="{BB962C8B-B14F-4D97-AF65-F5344CB8AC3E}">
        <p14:creationId xmlns:p14="http://schemas.microsoft.com/office/powerpoint/2010/main" val="317165580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8C8D9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B3ABA45-890E-45E3-AB7B-9C569D2DC0F9}" type="slidenum">
              <a:rPr lang="en-US" smtClean="0"/>
              <a:pPr/>
              <a:t>‹#›</a:t>
            </a:fld>
            <a:endParaRPr lang="en-US" dirty="0"/>
          </a:p>
        </p:txBody>
      </p:sp>
    </p:spTree>
    <p:extLst>
      <p:ext uri="{BB962C8B-B14F-4D97-AF65-F5344CB8AC3E}">
        <p14:creationId xmlns:p14="http://schemas.microsoft.com/office/powerpoint/2010/main" val="11178395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a:extLst>
              <a:ext uri="{28A0092B-C50C-407E-A947-70E740481C1C}">
                <a14:useLocalDpi xmlns:a14="http://schemas.microsoft.com/office/drawing/2010/main" val="0"/>
              </a:ext>
            </a:extLst>
          </a:blip>
          <a:srcRect t="46052"/>
          <a:stretch/>
        </p:blipFill>
        <p:spPr>
          <a:xfrm>
            <a:off x="-12030" y="0"/>
            <a:ext cx="12204030" cy="4389185"/>
          </a:xfrm>
          <a:prstGeom prst="rect">
            <a:avLst/>
          </a:prstGeom>
        </p:spPr>
      </p:pic>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33040" y="4829945"/>
            <a:ext cx="1498521" cy="1588098"/>
          </a:xfrm>
          <a:prstGeom prst="rect">
            <a:avLst/>
          </a:prstGeom>
        </p:spPr>
      </p:pic>
      <p:sp>
        <p:nvSpPr>
          <p:cNvPr id="15" name="Title 1"/>
          <p:cNvSpPr>
            <a:spLocks noGrp="1"/>
          </p:cNvSpPr>
          <p:nvPr>
            <p:ph type="ctrTitle" hasCustomPrompt="1"/>
          </p:nvPr>
        </p:nvSpPr>
        <p:spPr>
          <a:xfrm>
            <a:off x="673405" y="638175"/>
            <a:ext cx="10854868" cy="1743075"/>
          </a:xfrm>
          <a:noFill/>
          <a:effectLst>
            <a:outerShdw blurRad="50800" dist="38100" dir="5400000" algn="t" rotWithShape="0">
              <a:prstClr val="black">
                <a:alpha val="40000"/>
              </a:prstClr>
            </a:outerShdw>
          </a:effectLst>
        </p:spPr>
        <p:txBody>
          <a:bodyPr anchor="t">
            <a:normAutofit/>
          </a:bodyPr>
          <a:lstStyle>
            <a:lvl1pPr algn="l">
              <a:lnSpc>
                <a:spcPct val="114000"/>
              </a:lnSpc>
              <a:defRPr sz="4800" b="1">
                <a:solidFill>
                  <a:schemeClr val="bg1"/>
                </a:solidFill>
                <a:latin typeface="Andes" panose="02000000000000000000" pitchFamily="50" charset="0"/>
              </a:defRPr>
            </a:lvl1pPr>
          </a:lstStyle>
          <a:p>
            <a:r>
              <a:rPr lang="en-US" dirty="0"/>
              <a:t>Presentation Title</a:t>
            </a:r>
          </a:p>
        </p:txBody>
      </p:sp>
      <p:sp>
        <p:nvSpPr>
          <p:cNvPr id="16" name="Subtitle 2"/>
          <p:cNvSpPr>
            <a:spLocks noGrp="1"/>
          </p:cNvSpPr>
          <p:nvPr>
            <p:ph type="subTitle" idx="1" hasCustomPrompt="1"/>
          </p:nvPr>
        </p:nvSpPr>
        <p:spPr>
          <a:xfrm>
            <a:off x="673405" y="3399684"/>
            <a:ext cx="10854868" cy="276966"/>
          </a:xfrm>
        </p:spPr>
        <p:txBody>
          <a:bodyPr anchor="b">
            <a:normAutofit/>
          </a:bodyPr>
          <a:lstStyle>
            <a:lvl1pPr marL="0" indent="0" algn="l">
              <a:lnSpc>
                <a:spcPct val="100000"/>
              </a:lnSpc>
              <a:buNone/>
              <a:defRPr sz="1200" i="1">
                <a:solidFill>
                  <a:schemeClr val="bg1"/>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Workshop title</a:t>
            </a:r>
          </a:p>
        </p:txBody>
      </p:sp>
      <p:sp>
        <p:nvSpPr>
          <p:cNvPr id="17" name="Text Placeholder 24"/>
          <p:cNvSpPr>
            <a:spLocks noGrp="1"/>
          </p:cNvSpPr>
          <p:nvPr>
            <p:ph type="body" sz="quarter" idx="12" hasCustomPrompt="1"/>
          </p:nvPr>
        </p:nvSpPr>
        <p:spPr>
          <a:xfrm>
            <a:off x="673405" y="2762251"/>
            <a:ext cx="10848692" cy="342900"/>
          </a:xfrm>
          <a:noFill/>
        </p:spPr>
        <p:txBody>
          <a:bodyPr>
            <a:normAutofit/>
          </a:bodyPr>
          <a:lstStyle>
            <a:lvl1pPr marL="0" indent="0" algn="l">
              <a:lnSpc>
                <a:spcPct val="100000"/>
              </a:lnSpc>
              <a:spcBef>
                <a:spcPts val="0"/>
              </a:spcBef>
              <a:buNone/>
              <a:defRPr sz="1600" i="0">
                <a:solidFill>
                  <a:schemeClr val="bg1"/>
                </a:solidFill>
                <a:latin typeface="Arial" panose="020B0604020202020204" pitchFamily="34" charset="0"/>
                <a:cs typeface="Arial" panose="020B0604020202020204" pitchFamily="34" charset="0"/>
              </a:defRPr>
            </a:lvl1pPr>
          </a:lstStyle>
          <a:p>
            <a:pPr lvl="0"/>
            <a:r>
              <a:rPr lang="en-US" dirty="0"/>
              <a:t>Author</a:t>
            </a:r>
          </a:p>
        </p:txBody>
      </p:sp>
      <p:sp>
        <p:nvSpPr>
          <p:cNvPr id="18" name="Text Placeholder 26"/>
          <p:cNvSpPr>
            <a:spLocks noGrp="1"/>
          </p:cNvSpPr>
          <p:nvPr>
            <p:ph type="body" sz="quarter" idx="13" hasCustomPrompt="1"/>
          </p:nvPr>
        </p:nvSpPr>
        <p:spPr>
          <a:xfrm>
            <a:off x="673405" y="3112431"/>
            <a:ext cx="10848619" cy="278470"/>
          </a:xfrm>
          <a:noFill/>
        </p:spPr>
        <p:txBody>
          <a:bodyPr>
            <a:noAutofit/>
          </a:bodyPr>
          <a:lstStyle>
            <a:lvl1pPr marL="0" indent="0" algn="l">
              <a:lnSpc>
                <a:spcPct val="100000"/>
              </a:lnSpc>
              <a:spcBef>
                <a:spcPts val="0"/>
              </a:spcBef>
              <a:buNone/>
              <a:defRPr sz="1200" b="0" i="1">
                <a:solidFill>
                  <a:schemeClr val="bg1"/>
                </a:solidFill>
                <a:latin typeface="Arial" panose="020B0604020202020204" pitchFamily="34" charset="0"/>
                <a:cs typeface="Arial" panose="020B0604020202020204" pitchFamily="34" charset="0"/>
              </a:defRPr>
            </a:lvl1pPr>
          </a:lstStyle>
          <a:p>
            <a:pPr lvl="0"/>
            <a:r>
              <a:rPr lang="en-US" dirty="0"/>
              <a:t>Date, Place</a:t>
            </a:r>
          </a:p>
        </p:txBody>
      </p:sp>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73405" y="4829945"/>
            <a:ext cx="2074025" cy="1591887"/>
          </a:xfrm>
          <a:prstGeom prst="rect">
            <a:avLst/>
          </a:prstGeom>
        </p:spPr>
      </p:pic>
    </p:spTree>
    <p:extLst>
      <p:ext uri="{BB962C8B-B14F-4D97-AF65-F5344CB8AC3E}">
        <p14:creationId xmlns:p14="http://schemas.microsoft.com/office/powerpoint/2010/main" val="55103735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t="15503"/>
          <a:stretch/>
        </p:blipFill>
        <p:spPr>
          <a:xfrm>
            <a:off x="-6015" y="-8313"/>
            <a:ext cx="12204030" cy="6874626"/>
          </a:xfrm>
          <a:prstGeom prst="rect">
            <a:avLst/>
          </a:prstGeom>
        </p:spPr>
      </p:pic>
      <p:sp>
        <p:nvSpPr>
          <p:cNvPr id="2" name="Title 1"/>
          <p:cNvSpPr>
            <a:spLocks noGrp="1"/>
          </p:cNvSpPr>
          <p:nvPr>
            <p:ph type="ctrTitle"/>
          </p:nvPr>
        </p:nvSpPr>
        <p:spPr>
          <a:xfrm>
            <a:off x="1524000" y="2235200"/>
            <a:ext cx="9144000" cy="2387600"/>
          </a:xfrm>
        </p:spPr>
        <p:txBody>
          <a:bodyPr anchor="ctr">
            <a:normAutofit/>
          </a:bodyPr>
          <a:lstStyle>
            <a:lvl1pPr algn="l">
              <a:defRPr sz="4800">
                <a:solidFill>
                  <a:srgbClr val="FFFFFF"/>
                </a:solidFill>
                <a:latin typeface="Andes Bold"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119456848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Sub-section Header">
    <p:spTree>
      <p:nvGrpSpPr>
        <p:cNvPr id="1" name=""/>
        <p:cNvGrpSpPr/>
        <p:nvPr/>
      </p:nvGrpSpPr>
      <p:grpSpPr>
        <a:xfrm>
          <a:off x="0" y="0"/>
          <a:ext cx="0" cy="0"/>
          <a:chOff x="0" y="0"/>
          <a:chExt cx="0" cy="0"/>
        </a:xfrm>
      </p:grpSpPr>
      <p:sp>
        <p:nvSpPr>
          <p:cNvPr id="2" name="Title 1"/>
          <p:cNvSpPr>
            <a:spLocks noGrp="1"/>
          </p:cNvSpPr>
          <p:nvPr>
            <p:ph type="ctrTitle"/>
          </p:nvPr>
        </p:nvSpPr>
        <p:spPr>
          <a:xfrm>
            <a:off x="2687782" y="2235200"/>
            <a:ext cx="9144000" cy="2387600"/>
          </a:xfrm>
        </p:spPr>
        <p:txBody>
          <a:bodyPr anchor="ctr">
            <a:normAutofit/>
          </a:bodyPr>
          <a:lstStyle>
            <a:lvl1pPr algn="l">
              <a:defRPr sz="4800">
                <a:solidFill>
                  <a:srgbClr val="00AB51"/>
                </a:solidFill>
                <a:latin typeface="Andes Bold" panose="02000000000000000000" pitchFamily="50" charset="0"/>
              </a:defRPr>
            </a:lvl1pPr>
          </a:lstStyle>
          <a:p>
            <a:r>
              <a:rPr lang="en-US" dirty="0"/>
              <a:t>Click to edit Master title style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5484" y="2235200"/>
            <a:ext cx="2252927" cy="2387600"/>
          </a:xfrm>
          <a:prstGeom prst="rect">
            <a:avLst/>
          </a:prstGeom>
        </p:spPr>
      </p:pic>
    </p:spTree>
    <p:extLst>
      <p:ext uri="{BB962C8B-B14F-4D97-AF65-F5344CB8AC3E}">
        <p14:creationId xmlns:p14="http://schemas.microsoft.com/office/powerpoint/2010/main" val="117655759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241070"/>
            <a:ext cx="10515600" cy="872836"/>
          </a:xfrm>
        </p:spPr>
        <p:txBody>
          <a:bodyPr>
            <a:normAutofit/>
          </a:bodyPr>
          <a:lstStyle>
            <a:lvl1pPr>
              <a:defRPr sz="3200" b="1">
                <a:solidFill>
                  <a:srgbClr val="00AB51"/>
                </a:solidFill>
                <a:latin typeface="Andes" panose="02000000000000000000" pitchFamily="50"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marL="228600" indent="-228600">
              <a:lnSpc>
                <a:spcPct val="100000"/>
              </a:lnSpc>
              <a:buSzPct val="100000"/>
              <a:buFont typeface="Arial" panose="020B0604020202020204" pitchFamily="34" charset="0"/>
              <a:buChar char="»"/>
              <a:defRPr>
                <a:latin typeface="Arial" panose="020B0604020202020204" pitchFamily="34" charset="0"/>
                <a:cs typeface="Arial" panose="020B0604020202020204" pitchFamily="34" charset="0"/>
              </a:defRPr>
            </a:lvl1pPr>
            <a:lvl2pPr marL="685800" indent="-228600">
              <a:lnSpc>
                <a:spcPct val="100000"/>
              </a:lnSpc>
              <a:buSzPct val="100000"/>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lnSpc>
                <a:spcPct val="100000"/>
              </a:lnSpc>
              <a:buSzPct val="100000"/>
              <a:buFont typeface="Arial" panose="020B0604020202020204" pitchFamily="34" charset="0"/>
              <a:buChar char="»"/>
              <a:defRPr>
                <a:latin typeface="Arial" panose="020B0604020202020204" pitchFamily="34" charset="0"/>
                <a:cs typeface="Arial" panose="020B0604020202020204" pitchFamily="34" charset="0"/>
              </a:defRPr>
            </a:lvl3pPr>
            <a:lvl4pPr marL="1600200" indent="-228600">
              <a:lnSpc>
                <a:spcPct val="100000"/>
              </a:lnSpc>
              <a:buSzPct val="100000"/>
              <a:buFont typeface="Arial" panose="020B0604020202020204" pitchFamily="34" charset="0"/>
              <a:buChar char="»"/>
              <a:defRPr>
                <a:latin typeface="Arial" panose="020B0604020202020204" pitchFamily="34" charset="0"/>
                <a:cs typeface="Arial" panose="020B0604020202020204" pitchFamily="34" charset="0"/>
              </a:defRPr>
            </a:lvl4pPr>
            <a:lvl5pPr marL="2057400" indent="-228600">
              <a:lnSpc>
                <a:spcPct val="100000"/>
              </a:lnSpc>
              <a:buSzPct val="100000"/>
              <a:buFont typeface="Arial" panose="020B0604020202020204" pitchFamily="34" charset="0"/>
              <a:buChar cha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userDrawn="1"/>
        </p:nvSpPr>
        <p:spPr>
          <a:xfrm>
            <a:off x="0" y="1326862"/>
            <a:ext cx="12192000" cy="169459"/>
          </a:xfrm>
          <a:prstGeom prst="rect">
            <a:avLst/>
          </a:prstGeom>
          <a:gradFill flip="none" rotWithShape="1">
            <a:gsLst>
              <a:gs pos="0">
                <a:srgbClr val="8C8D90"/>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l="37699"/>
          <a:stretch/>
        </p:blipFill>
        <p:spPr>
          <a:xfrm>
            <a:off x="-8313" y="0"/>
            <a:ext cx="780009" cy="1326862"/>
          </a:xfrm>
          <a:prstGeom prst="rect">
            <a:avLst/>
          </a:prstGeom>
        </p:spPr>
      </p:pic>
      <p:sp>
        <p:nvSpPr>
          <p:cNvPr id="10" name="Slide Number Placeholder 5"/>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8C8D9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B3ABA45-890E-45E3-AB7B-9C569D2DC0F9}" type="slidenum">
              <a:rPr lang="en-US" smtClean="0"/>
              <a:pPr/>
              <a:t>‹#›</a:t>
            </a:fld>
            <a:endParaRPr lang="en-US" dirty="0"/>
          </a:p>
        </p:txBody>
      </p:sp>
    </p:spTree>
    <p:extLst>
      <p:ext uri="{BB962C8B-B14F-4D97-AF65-F5344CB8AC3E}">
        <p14:creationId xmlns:p14="http://schemas.microsoft.com/office/powerpoint/2010/main" val="144310577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and Image">
    <p:spTree>
      <p:nvGrpSpPr>
        <p:cNvPr id="1" name=""/>
        <p:cNvGrpSpPr/>
        <p:nvPr/>
      </p:nvGrpSpPr>
      <p:grpSpPr>
        <a:xfrm>
          <a:off x="0" y="0"/>
          <a:ext cx="0" cy="0"/>
          <a:chOff x="0" y="0"/>
          <a:chExt cx="0" cy="0"/>
        </a:xfrm>
      </p:grpSpPr>
      <p:sp>
        <p:nvSpPr>
          <p:cNvPr id="2" name="Title 1"/>
          <p:cNvSpPr>
            <a:spLocks noGrp="1"/>
          </p:cNvSpPr>
          <p:nvPr>
            <p:ph type="title"/>
          </p:nvPr>
        </p:nvSpPr>
        <p:spPr>
          <a:xfrm>
            <a:off x="838200" y="241070"/>
            <a:ext cx="10515600" cy="872836"/>
          </a:xfrm>
        </p:spPr>
        <p:txBody>
          <a:bodyPr>
            <a:normAutofit/>
          </a:bodyPr>
          <a:lstStyle>
            <a:lvl1pPr>
              <a:defRPr sz="3200" b="1">
                <a:solidFill>
                  <a:srgbClr val="00AB51"/>
                </a:solidFill>
                <a:latin typeface="Andes" panose="02000000000000000000" pitchFamily="50" charset="0"/>
                <a:cs typeface="Arial" panose="020B0604020202020204" pitchFamily="34" charset="0"/>
              </a:defRPr>
            </a:lvl1pPr>
          </a:lstStyle>
          <a:p>
            <a:r>
              <a:rPr lang="en-US" dirty="0"/>
              <a:t>Click to edit Master title style</a:t>
            </a: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l="37699"/>
          <a:stretch/>
        </p:blipFill>
        <p:spPr>
          <a:xfrm>
            <a:off x="-8313" y="0"/>
            <a:ext cx="780009" cy="1326862"/>
          </a:xfrm>
          <a:prstGeom prst="rect">
            <a:avLst/>
          </a:prstGeom>
        </p:spPr>
      </p:pic>
      <p:sp>
        <p:nvSpPr>
          <p:cNvPr id="11" name="Picture Placeholder 2"/>
          <p:cNvSpPr>
            <a:spLocks noGrp="1" noChangeAspect="1"/>
          </p:cNvSpPr>
          <p:nvPr>
            <p:ph type="pic" idx="1"/>
          </p:nvPr>
        </p:nvSpPr>
        <p:spPr>
          <a:xfrm>
            <a:off x="838200" y="1825625"/>
            <a:ext cx="10515600" cy="435133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2" name="Rectangle 11"/>
          <p:cNvSpPr/>
          <p:nvPr userDrawn="1"/>
        </p:nvSpPr>
        <p:spPr>
          <a:xfrm>
            <a:off x="0" y="1326862"/>
            <a:ext cx="12192000" cy="169459"/>
          </a:xfrm>
          <a:prstGeom prst="rect">
            <a:avLst/>
          </a:prstGeom>
          <a:gradFill flip="none" rotWithShape="1">
            <a:gsLst>
              <a:gs pos="0">
                <a:srgbClr val="8C8D90"/>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8C8D9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B3ABA45-890E-45E3-AB7B-9C569D2DC0F9}" type="slidenum">
              <a:rPr lang="en-US" smtClean="0"/>
              <a:pPr/>
              <a:t>‹#›</a:t>
            </a:fld>
            <a:endParaRPr lang="en-US" dirty="0"/>
          </a:p>
        </p:txBody>
      </p:sp>
    </p:spTree>
    <p:extLst>
      <p:ext uri="{BB962C8B-B14F-4D97-AF65-F5344CB8AC3E}">
        <p14:creationId xmlns:p14="http://schemas.microsoft.com/office/powerpoint/2010/main" val="328868350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p:spPr>
        <p:txBody>
          <a:bodyPr/>
          <a:lstStyle>
            <a:lvl1pPr marL="2286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1pPr>
            <a:lvl2pPr marL="6858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3pPr>
            <a:lvl4pPr marL="16002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4pPr>
            <a:lvl5pPr marL="20574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marL="2286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1pPr>
            <a:lvl2pPr marL="6858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3pPr>
            <a:lvl4pPr marL="16002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4pPr>
            <a:lvl5pPr marL="20574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l="37699"/>
          <a:stretch/>
        </p:blipFill>
        <p:spPr>
          <a:xfrm>
            <a:off x="-8313" y="0"/>
            <a:ext cx="780009" cy="1326862"/>
          </a:xfrm>
          <a:prstGeom prst="rect">
            <a:avLst/>
          </a:prstGeom>
        </p:spPr>
      </p:pic>
      <p:sp>
        <p:nvSpPr>
          <p:cNvPr id="9" name="Title 1"/>
          <p:cNvSpPr>
            <a:spLocks noGrp="1"/>
          </p:cNvSpPr>
          <p:nvPr>
            <p:ph type="title"/>
          </p:nvPr>
        </p:nvSpPr>
        <p:spPr>
          <a:xfrm>
            <a:off x="838200" y="241070"/>
            <a:ext cx="10515600" cy="872836"/>
          </a:xfrm>
        </p:spPr>
        <p:txBody>
          <a:bodyPr>
            <a:normAutofit/>
          </a:bodyPr>
          <a:lstStyle>
            <a:lvl1pPr>
              <a:defRPr sz="3200" b="1">
                <a:solidFill>
                  <a:srgbClr val="00AB51"/>
                </a:solidFill>
                <a:latin typeface="Andes" panose="02000000000000000000" pitchFamily="50" charset="0"/>
                <a:cs typeface="Arial" panose="020B0604020202020204" pitchFamily="34" charset="0"/>
              </a:defRPr>
            </a:lvl1pPr>
          </a:lstStyle>
          <a:p>
            <a:r>
              <a:rPr lang="en-US" dirty="0"/>
              <a:t>Click to edit Master title style</a:t>
            </a:r>
          </a:p>
        </p:txBody>
      </p:sp>
      <p:sp>
        <p:nvSpPr>
          <p:cNvPr id="11" name="Rectangle 10"/>
          <p:cNvSpPr/>
          <p:nvPr userDrawn="1"/>
        </p:nvSpPr>
        <p:spPr>
          <a:xfrm>
            <a:off x="0" y="1326862"/>
            <a:ext cx="12192000" cy="169459"/>
          </a:xfrm>
          <a:prstGeom prst="rect">
            <a:avLst/>
          </a:prstGeom>
          <a:gradFill flip="none" rotWithShape="1">
            <a:gsLst>
              <a:gs pos="0">
                <a:srgbClr val="8C8D90"/>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Slide Number Placeholder 5"/>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8C8D9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B3ABA45-890E-45E3-AB7B-9C569D2DC0F9}" type="slidenum">
              <a:rPr lang="en-US" smtClean="0"/>
              <a:pPr/>
              <a:t>‹#›</a:t>
            </a:fld>
            <a:endParaRPr lang="en-US" dirty="0"/>
          </a:p>
        </p:txBody>
      </p:sp>
    </p:spTree>
    <p:extLst>
      <p:ext uri="{BB962C8B-B14F-4D97-AF65-F5344CB8AC3E}">
        <p14:creationId xmlns:p14="http://schemas.microsoft.com/office/powerpoint/2010/main" val="236817898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marL="2286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1pPr>
            <a:lvl2pPr marL="6858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3pPr>
            <a:lvl4pPr marL="16002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4pPr>
            <a:lvl5pPr marL="20574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marL="2286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1pPr>
            <a:lvl2pPr marL="6858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3pPr>
            <a:lvl4pPr marL="16002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4pPr>
            <a:lvl5pPr marL="20574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37699"/>
          <a:stretch/>
        </p:blipFill>
        <p:spPr>
          <a:xfrm>
            <a:off x="-8313" y="0"/>
            <a:ext cx="780009" cy="1326862"/>
          </a:xfrm>
          <a:prstGeom prst="rect">
            <a:avLst/>
          </a:prstGeom>
        </p:spPr>
      </p:pic>
      <p:sp>
        <p:nvSpPr>
          <p:cNvPr id="11" name="Title 1"/>
          <p:cNvSpPr>
            <a:spLocks noGrp="1"/>
          </p:cNvSpPr>
          <p:nvPr>
            <p:ph type="title"/>
          </p:nvPr>
        </p:nvSpPr>
        <p:spPr>
          <a:xfrm>
            <a:off x="838200" y="241070"/>
            <a:ext cx="10515600" cy="872836"/>
          </a:xfrm>
        </p:spPr>
        <p:txBody>
          <a:bodyPr>
            <a:normAutofit/>
          </a:bodyPr>
          <a:lstStyle>
            <a:lvl1pPr>
              <a:defRPr sz="3200" b="1">
                <a:solidFill>
                  <a:srgbClr val="00AB51"/>
                </a:solidFill>
                <a:latin typeface="Andes" panose="02000000000000000000" pitchFamily="50" charset="0"/>
                <a:cs typeface="Arial" panose="020B0604020202020204" pitchFamily="34" charset="0"/>
              </a:defRPr>
            </a:lvl1pPr>
          </a:lstStyle>
          <a:p>
            <a:r>
              <a:rPr lang="en-US" dirty="0"/>
              <a:t>Click to edit Master title style</a:t>
            </a:r>
          </a:p>
        </p:txBody>
      </p:sp>
      <p:sp>
        <p:nvSpPr>
          <p:cNvPr id="13" name="Rectangle 12"/>
          <p:cNvSpPr/>
          <p:nvPr userDrawn="1"/>
        </p:nvSpPr>
        <p:spPr>
          <a:xfrm>
            <a:off x="0" y="1326862"/>
            <a:ext cx="12192000" cy="169459"/>
          </a:xfrm>
          <a:prstGeom prst="rect">
            <a:avLst/>
          </a:prstGeom>
          <a:gradFill flip="none" rotWithShape="1">
            <a:gsLst>
              <a:gs pos="0">
                <a:srgbClr val="8C8D90"/>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Slide Number Placeholder 5"/>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8C8D9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B3ABA45-890E-45E3-AB7B-9C569D2DC0F9}" type="slidenum">
              <a:rPr lang="en-US" smtClean="0"/>
              <a:pPr/>
              <a:t>‹#›</a:t>
            </a:fld>
            <a:endParaRPr lang="en-US" dirty="0"/>
          </a:p>
        </p:txBody>
      </p:sp>
    </p:spTree>
    <p:extLst>
      <p:ext uri="{BB962C8B-B14F-4D97-AF65-F5344CB8AC3E}">
        <p14:creationId xmlns:p14="http://schemas.microsoft.com/office/powerpoint/2010/main" val="216852300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solidFill>
                  <a:srgbClr val="00AB51"/>
                </a:solidFill>
                <a:latin typeface="Andes" panose="02000000000000000000" pitchFamily="50"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lnSpc>
                <a:spcPct val="100000"/>
              </a:lnSpc>
              <a:defRPr sz="3200">
                <a:latin typeface="Arial" panose="020B0604020202020204" pitchFamily="34" charset="0"/>
                <a:cs typeface="Arial" panose="020B0604020202020204" pitchFamily="34" charset="0"/>
              </a:defRPr>
            </a:lvl1pPr>
            <a:lvl2pPr>
              <a:lnSpc>
                <a:spcPct val="100000"/>
              </a:lnSpc>
              <a:defRPr sz="2800">
                <a:latin typeface="Arial" panose="020B0604020202020204" pitchFamily="34" charset="0"/>
                <a:cs typeface="Arial" panose="020B0604020202020204" pitchFamily="34" charset="0"/>
              </a:defRPr>
            </a:lvl2pPr>
            <a:lvl3pPr>
              <a:lnSpc>
                <a:spcPct val="100000"/>
              </a:lnSpc>
              <a:defRPr sz="2400">
                <a:latin typeface="Arial" panose="020B0604020202020204" pitchFamily="34" charset="0"/>
                <a:cs typeface="Arial" panose="020B0604020202020204" pitchFamily="34" charset="0"/>
              </a:defRPr>
            </a:lvl3pPr>
            <a:lvl4pPr>
              <a:lnSpc>
                <a:spcPct val="100000"/>
              </a:lnSpc>
              <a:defRPr sz="2000">
                <a:latin typeface="Arial" panose="020B0604020202020204" pitchFamily="34" charset="0"/>
                <a:cs typeface="Arial" panose="020B0604020202020204" pitchFamily="34" charset="0"/>
              </a:defRPr>
            </a:lvl4pPr>
            <a:lvl5pPr>
              <a:lnSpc>
                <a:spcPct val="100000"/>
              </a:lnSpc>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lnSpc>
                <a:spcPct val="100000"/>
              </a:lnSpc>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8" name="Slide Number Placeholder 5"/>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8C8D9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B3ABA45-890E-45E3-AB7B-9C569D2DC0F9}" type="slidenum">
              <a:rPr lang="en-US" smtClean="0"/>
              <a:pPr/>
              <a:t>‹#›</a:t>
            </a:fld>
            <a:endParaRPr lang="en-US" dirty="0"/>
          </a:p>
        </p:txBody>
      </p:sp>
    </p:spTree>
    <p:extLst>
      <p:ext uri="{BB962C8B-B14F-4D97-AF65-F5344CB8AC3E}">
        <p14:creationId xmlns:p14="http://schemas.microsoft.com/office/powerpoint/2010/main" val="1518701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marL="2286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1pPr>
            <a:lvl2pPr marL="6858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3pPr>
            <a:lvl4pPr marL="16002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4pPr>
            <a:lvl5pPr marL="20574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marL="2286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1pPr>
            <a:lvl2pPr marL="6858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3pPr>
            <a:lvl4pPr marL="16002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4pPr>
            <a:lvl5pPr marL="20574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
          <p:cNvSpPr>
            <a:spLocks noGrp="1"/>
          </p:cNvSpPr>
          <p:nvPr>
            <p:ph type="title"/>
          </p:nvPr>
        </p:nvSpPr>
        <p:spPr>
          <a:xfrm>
            <a:off x="838200" y="241070"/>
            <a:ext cx="10515600" cy="872836"/>
          </a:xfrm>
        </p:spPr>
        <p:txBody>
          <a:bodyPr>
            <a:normAutofit/>
          </a:bodyPr>
          <a:lstStyle>
            <a:lvl1pPr>
              <a:defRPr sz="3200" b="1">
                <a:solidFill>
                  <a:srgbClr val="F78D28"/>
                </a:solidFill>
                <a:latin typeface="Andes" panose="02000000000000000000" pitchFamily="50" charset="0"/>
                <a:cs typeface="Arial" panose="020B0604020202020204" pitchFamily="34" charset="0"/>
              </a:defRPr>
            </a:lvl1pPr>
          </a:lstStyle>
          <a:p>
            <a:r>
              <a:rPr lang="en-US" dirty="0"/>
              <a:t>Click to edit Master title style</a:t>
            </a:r>
          </a:p>
        </p:txBody>
      </p:sp>
      <p:sp>
        <p:nvSpPr>
          <p:cNvPr id="13" name="Rectangle 12"/>
          <p:cNvSpPr/>
          <p:nvPr userDrawn="1"/>
        </p:nvSpPr>
        <p:spPr>
          <a:xfrm>
            <a:off x="0" y="1326862"/>
            <a:ext cx="12192000" cy="169459"/>
          </a:xfrm>
          <a:prstGeom prst="rect">
            <a:avLst/>
          </a:prstGeom>
          <a:gradFill flip="none" rotWithShape="1">
            <a:gsLst>
              <a:gs pos="0">
                <a:srgbClr val="8C8D90"/>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lide Number Placeholder 5"/>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8C8D9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B3ABA45-890E-45E3-AB7B-9C569D2DC0F9}" type="slidenum">
              <a:rPr lang="en-US" smtClean="0"/>
              <a:pPr/>
              <a:t>‹#›</a:t>
            </a:fld>
            <a:endParaRPr lang="en-US" dirty="0"/>
          </a:p>
        </p:txBody>
      </p:sp>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37994"/>
          <a:stretch/>
        </p:blipFill>
        <p:spPr>
          <a:xfrm>
            <a:off x="-9525" y="0"/>
            <a:ext cx="775745" cy="1325880"/>
          </a:xfrm>
          <a:prstGeom prst="rect">
            <a:avLst/>
          </a:prstGeom>
        </p:spPr>
      </p:pic>
    </p:spTree>
    <p:extLst>
      <p:ext uri="{BB962C8B-B14F-4D97-AF65-F5344CB8AC3E}">
        <p14:creationId xmlns:p14="http://schemas.microsoft.com/office/powerpoint/2010/main" val="187960056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solidFill>
                  <a:srgbClr val="00AB51"/>
                </a:solidFill>
                <a:latin typeface="Andes" panose="02000000000000000000" pitchFamily="50" charset="0"/>
                <a:cs typeface="Arial" panose="020B0604020202020204" pitchFamily="34" charset="0"/>
              </a:defRPr>
            </a:lvl1pPr>
          </a:lstStyle>
          <a:p>
            <a:r>
              <a:rPr lang="en-US" dirty="0"/>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lnSpc>
                <a:spcPct val="100000"/>
              </a:lnSpc>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lnSpc>
                <a:spcPct val="100000"/>
              </a:lnSpc>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8" name="Slide Number Placeholder 5"/>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8C8D9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B3ABA45-890E-45E3-AB7B-9C569D2DC0F9}" type="slidenum">
              <a:rPr lang="en-US" smtClean="0"/>
              <a:pPr/>
              <a:t>‹#›</a:t>
            </a:fld>
            <a:endParaRPr lang="en-US" dirty="0"/>
          </a:p>
        </p:txBody>
      </p:sp>
    </p:spTree>
    <p:extLst>
      <p:ext uri="{BB962C8B-B14F-4D97-AF65-F5344CB8AC3E}">
        <p14:creationId xmlns:p14="http://schemas.microsoft.com/office/powerpoint/2010/main" val="221340383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8C8D9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B3ABA45-890E-45E3-AB7B-9C569D2DC0F9}" type="slidenum">
              <a:rPr lang="en-US" smtClean="0"/>
              <a:pPr/>
              <a:t>‹#›</a:t>
            </a:fld>
            <a:endParaRPr lang="en-US" dirty="0"/>
          </a:p>
        </p:txBody>
      </p:sp>
    </p:spTree>
    <p:extLst>
      <p:ext uri="{BB962C8B-B14F-4D97-AF65-F5344CB8AC3E}">
        <p14:creationId xmlns:p14="http://schemas.microsoft.com/office/powerpoint/2010/main" val="338208375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a:extLst>
              <a:ext uri="{28A0092B-C50C-407E-A947-70E740481C1C}">
                <a14:useLocalDpi xmlns:a14="http://schemas.microsoft.com/office/drawing/2010/main" val="0"/>
              </a:ext>
            </a:extLst>
          </a:blip>
          <a:srcRect t="46052"/>
          <a:stretch/>
        </p:blipFill>
        <p:spPr>
          <a:xfrm>
            <a:off x="-12030" y="0"/>
            <a:ext cx="12204030" cy="4389185"/>
          </a:xfrm>
          <a:prstGeom prst="rect">
            <a:avLst/>
          </a:prstGeom>
        </p:spPr>
      </p:pic>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33040" y="4829945"/>
            <a:ext cx="1498521" cy="1588098"/>
          </a:xfrm>
          <a:prstGeom prst="rect">
            <a:avLst/>
          </a:prstGeom>
        </p:spPr>
      </p:pic>
      <p:sp>
        <p:nvSpPr>
          <p:cNvPr id="15" name="Title 1"/>
          <p:cNvSpPr>
            <a:spLocks noGrp="1"/>
          </p:cNvSpPr>
          <p:nvPr>
            <p:ph type="ctrTitle" hasCustomPrompt="1"/>
          </p:nvPr>
        </p:nvSpPr>
        <p:spPr>
          <a:xfrm>
            <a:off x="673405" y="638175"/>
            <a:ext cx="10854868" cy="1743075"/>
          </a:xfrm>
          <a:noFill/>
          <a:effectLst>
            <a:outerShdw blurRad="50800" dist="38100" dir="5400000" algn="t" rotWithShape="0">
              <a:prstClr val="black">
                <a:alpha val="40000"/>
              </a:prstClr>
            </a:outerShdw>
          </a:effectLst>
        </p:spPr>
        <p:txBody>
          <a:bodyPr anchor="t">
            <a:normAutofit/>
          </a:bodyPr>
          <a:lstStyle>
            <a:lvl1pPr algn="l">
              <a:lnSpc>
                <a:spcPct val="114000"/>
              </a:lnSpc>
              <a:defRPr sz="4800" b="1">
                <a:solidFill>
                  <a:schemeClr val="bg1"/>
                </a:solidFill>
                <a:latin typeface="Andes" panose="02000000000000000000" pitchFamily="50" charset="0"/>
              </a:defRPr>
            </a:lvl1pPr>
          </a:lstStyle>
          <a:p>
            <a:r>
              <a:rPr lang="en-US" dirty="0"/>
              <a:t>Presentation Title</a:t>
            </a:r>
          </a:p>
        </p:txBody>
      </p:sp>
      <p:sp>
        <p:nvSpPr>
          <p:cNvPr id="16" name="Subtitle 2"/>
          <p:cNvSpPr>
            <a:spLocks noGrp="1"/>
          </p:cNvSpPr>
          <p:nvPr>
            <p:ph type="subTitle" idx="1" hasCustomPrompt="1"/>
          </p:nvPr>
        </p:nvSpPr>
        <p:spPr>
          <a:xfrm>
            <a:off x="673405" y="3399684"/>
            <a:ext cx="10854868" cy="276966"/>
          </a:xfrm>
        </p:spPr>
        <p:txBody>
          <a:bodyPr anchor="b">
            <a:normAutofit/>
          </a:bodyPr>
          <a:lstStyle>
            <a:lvl1pPr marL="0" indent="0" algn="l">
              <a:lnSpc>
                <a:spcPct val="100000"/>
              </a:lnSpc>
              <a:buNone/>
              <a:defRPr sz="1200" i="1">
                <a:solidFill>
                  <a:schemeClr val="bg1"/>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Workshop title</a:t>
            </a:r>
          </a:p>
        </p:txBody>
      </p:sp>
      <p:sp>
        <p:nvSpPr>
          <p:cNvPr id="17" name="Text Placeholder 24"/>
          <p:cNvSpPr>
            <a:spLocks noGrp="1"/>
          </p:cNvSpPr>
          <p:nvPr>
            <p:ph type="body" sz="quarter" idx="12" hasCustomPrompt="1"/>
          </p:nvPr>
        </p:nvSpPr>
        <p:spPr>
          <a:xfrm>
            <a:off x="673405" y="2762251"/>
            <a:ext cx="10848692" cy="342900"/>
          </a:xfrm>
          <a:noFill/>
        </p:spPr>
        <p:txBody>
          <a:bodyPr>
            <a:normAutofit/>
          </a:bodyPr>
          <a:lstStyle>
            <a:lvl1pPr marL="0" indent="0" algn="l">
              <a:lnSpc>
                <a:spcPct val="100000"/>
              </a:lnSpc>
              <a:spcBef>
                <a:spcPts val="0"/>
              </a:spcBef>
              <a:buNone/>
              <a:defRPr sz="1600" i="0">
                <a:solidFill>
                  <a:schemeClr val="bg1"/>
                </a:solidFill>
                <a:latin typeface="Arial" panose="020B0604020202020204" pitchFamily="34" charset="0"/>
                <a:cs typeface="Arial" panose="020B0604020202020204" pitchFamily="34" charset="0"/>
              </a:defRPr>
            </a:lvl1pPr>
          </a:lstStyle>
          <a:p>
            <a:pPr lvl="0"/>
            <a:r>
              <a:rPr lang="en-US" dirty="0"/>
              <a:t>Author</a:t>
            </a:r>
          </a:p>
        </p:txBody>
      </p:sp>
      <p:sp>
        <p:nvSpPr>
          <p:cNvPr id="18" name="Text Placeholder 26"/>
          <p:cNvSpPr>
            <a:spLocks noGrp="1"/>
          </p:cNvSpPr>
          <p:nvPr>
            <p:ph type="body" sz="quarter" idx="13" hasCustomPrompt="1"/>
          </p:nvPr>
        </p:nvSpPr>
        <p:spPr>
          <a:xfrm>
            <a:off x="673405" y="3112431"/>
            <a:ext cx="10848619" cy="278470"/>
          </a:xfrm>
          <a:noFill/>
        </p:spPr>
        <p:txBody>
          <a:bodyPr>
            <a:noAutofit/>
          </a:bodyPr>
          <a:lstStyle>
            <a:lvl1pPr marL="0" indent="0" algn="l">
              <a:lnSpc>
                <a:spcPct val="100000"/>
              </a:lnSpc>
              <a:spcBef>
                <a:spcPts val="0"/>
              </a:spcBef>
              <a:buNone/>
              <a:defRPr sz="1200" b="0" i="1">
                <a:solidFill>
                  <a:schemeClr val="bg1"/>
                </a:solidFill>
                <a:latin typeface="Arial" panose="020B0604020202020204" pitchFamily="34" charset="0"/>
                <a:cs typeface="Arial" panose="020B0604020202020204" pitchFamily="34" charset="0"/>
              </a:defRPr>
            </a:lvl1pPr>
          </a:lstStyle>
          <a:p>
            <a:pPr lvl="0"/>
            <a:r>
              <a:rPr lang="en-US" dirty="0"/>
              <a:t>Date, Place</a:t>
            </a:r>
          </a:p>
        </p:txBody>
      </p:sp>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73405" y="4829945"/>
            <a:ext cx="2074025" cy="1591887"/>
          </a:xfrm>
          <a:prstGeom prst="rect">
            <a:avLst/>
          </a:prstGeom>
        </p:spPr>
      </p:pic>
    </p:spTree>
    <p:extLst>
      <p:ext uri="{BB962C8B-B14F-4D97-AF65-F5344CB8AC3E}">
        <p14:creationId xmlns:p14="http://schemas.microsoft.com/office/powerpoint/2010/main" val="12342272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t="15503"/>
          <a:stretch/>
        </p:blipFill>
        <p:spPr>
          <a:xfrm>
            <a:off x="-6015" y="-8313"/>
            <a:ext cx="12204030" cy="6874626"/>
          </a:xfrm>
          <a:prstGeom prst="rect">
            <a:avLst/>
          </a:prstGeom>
        </p:spPr>
      </p:pic>
      <p:sp>
        <p:nvSpPr>
          <p:cNvPr id="2" name="Title 1"/>
          <p:cNvSpPr>
            <a:spLocks noGrp="1"/>
          </p:cNvSpPr>
          <p:nvPr>
            <p:ph type="ctrTitle"/>
          </p:nvPr>
        </p:nvSpPr>
        <p:spPr>
          <a:xfrm>
            <a:off x="1524000" y="2235200"/>
            <a:ext cx="9144000" cy="2387600"/>
          </a:xfrm>
        </p:spPr>
        <p:txBody>
          <a:bodyPr anchor="ctr">
            <a:normAutofit/>
          </a:bodyPr>
          <a:lstStyle>
            <a:lvl1pPr algn="l">
              <a:defRPr sz="4800">
                <a:solidFill>
                  <a:srgbClr val="FFFFFF"/>
                </a:solidFill>
                <a:latin typeface="Andes Bold"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250399830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Sub-section Header">
    <p:spTree>
      <p:nvGrpSpPr>
        <p:cNvPr id="1" name=""/>
        <p:cNvGrpSpPr/>
        <p:nvPr/>
      </p:nvGrpSpPr>
      <p:grpSpPr>
        <a:xfrm>
          <a:off x="0" y="0"/>
          <a:ext cx="0" cy="0"/>
          <a:chOff x="0" y="0"/>
          <a:chExt cx="0" cy="0"/>
        </a:xfrm>
      </p:grpSpPr>
      <p:sp>
        <p:nvSpPr>
          <p:cNvPr id="2" name="Title 1"/>
          <p:cNvSpPr>
            <a:spLocks noGrp="1"/>
          </p:cNvSpPr>
          <p:nvPr>
            <p:ph type="ctrTitle"/>
          </p:nvPr>
        </p:nvSpPr>
        <p:spPr>
          <a:xfrm>
            <a:off x="2687782" y="2235200"/>
            <a:ext cx="9144000" cy="2387600"/>
          </a:xfrm>
        </p:spPr>
        <p:txBody>
          <a:bodyPr anchor="ctr">
            <a:normAutofit/>
          </a:bodyPr>
          <a:lstStyle>
            <a:lvl1pPr algn="l">
              <a:defRPr sz="4800">
                <a:solidFill>
                  <a:srgbClr val="00AB51"/>
                </a:solidFill>
                <a:latin typeface="Andes Bold" panose="02000000000000000000" pitchFamily="50" charset="0"/>
              </a:defRPr>
            </a:lvl1pPr>
          </a:lstStyle>
          <a:p>
            <a:r>
              <a:rPr lang="en-US" dirty="0"/>
              <a:t>Click to edit Master title style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5484" y="2235200"/>
            <a:ext cx="2252927" cy="2387600"/>
          </a:xfrm>
          <a:prstGeom prst="rect">
            <a:avLst/>
          </a:prstGeom>
        </p:spPr>
      </p:pic>
    </p:spTree>
    <p:extLst>
      <p:ext uri="{BB962C8B-B14F-4D97-AF65-F5344CB8AC3E}">
        <p14:creationId xmlns:p14="http://schemas.microsoft.com/office/powerpoint/2010/main" val="319379072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241070"/>
            <a:ext cx="10515600" cy="872836"/>
          </a:xfrm>
        </p:spPr>
        <p:txBody>
          <a:bodyPr>
            <a:normAutofit/>
          </a:bodyPr>
          <a:lstStyle>
            <a:lvl1pPr>
              <a:defRPr sz="3200" b="1">
                <a:solidFill>
                  <a:srgbClr val="00AB51"/>
                </a:solidFill>
                <a:latin typeface="Andes" panose="02000000000000000000" pitchFamily="50"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marL="228600" indent="-228600">
              <a:lnSpc>
                <a:spcPct val="100000"/>
              </a:lnSpc>
              <a:buSzPct val="100000"/>
              <a:buFont typeface="Arial" panose="020B0604020202020204" pitchFamily="34" charset="0"/>
              <a:buChar char="»"/>
              <a:defRPr>
                <a:latin typeface="Arial" panose="020B0604020202020204" pitchFamily="34" charset="0"/>
                <a:cs typeface="Arial" panose="020B0604020202020204" pitchFamily="34" charset="0"/>
              </a:defRPr>
            </a:lvl1pPr>
            <a:lvl2pPr marL="685800" indent="-228600">
              <a:lnSpc>
                <a:spcPct val="100000"/>
              </a:lnSpc>
              <a:buSzPct val="100000"/>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lnSpc>
                <a:spcPct val="100000"/>
              </a:lnSpc>
              <a:buSzPct val="100000"/>
              <a:buFont typeface="Arial" panose="020B0604020202020204" pitchFamily="34" charset="0"/>
              <a:buChar char="»"/>
              <a:defRPr>
                <a:latin typeface="Arial" panose="020B0604020202020204" pitchFamily="34" charset="0"/>
                <a:cs typeface="Arial" panose="020B0604020202020204" pitchFamily="34" charset="0"/>
              </a:defRPr>
            </a:lvl3pPr>
            <a:lvl4pPr marL="1600200" indent="-228600">
              <a:lnSpc>
                <a:spcPct val="100000"/>
              </a:lnSpc>
              <a:buSzPct val="100000"/>
              <a:buFont typeface="Arial" panose="020B0604020202020204" pitchFamily="34" charset="0"/>
              <a:buChar char="»"/>
              <a:defRPr>
                <a:latin typeface="Arial" panose="020B0604020202020204" pitchFamily="34" charset="0"/>
                <a:cs typeface="Arial" panose="020B0604020202020204" pitchFamily="34" charset="0"/>
              </a:defRPr>
            </a:lvl4pPr>
            <a:lvl5pPr marL="2057400" indent="-228600">
              <a:lnSpc>
                <a:spcPct val="100000"/>
              </a:lnSpc>
              <a:buSzPct val="100000"/>
              <a:buFont typeface="Arial" panose="020B0604020202020204" pitchFamily="34" charset="0"/>
              <a:buChar cha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userDrawn="1"/>
        </p:nvSpPr>
        <p:spPr>
          <a:xfrm>
            <a:off x="0" y="1326862"/>
            <a:ext cx="12192000" cy="169459"/>
          </a:xfrm>
          <a:prstGeom prst="rect">
            <a:avLst/>
          </a:prstGeom>
          <a:gradFill flip="none" rotWithShape="1">
            <a:gsLst>
              <a:gs pos="0">
                <a:srgbClr val="8C8D90"/>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l="37699"/>
          <a:stretch/>
        </p:blipFill>
        <p:spPr>
          <a:xfrm>
            <a:off x="-8313" y="0"/>
            <a:ext cx="780009" cy="1326862"/>
          </a:xfrm>
          <a:prstGeom prst="rect">
            <a:avLst/>
          </a:prstGeom>
        </p:spPr>
      </p:pic>
      <p:sp>
        <p:nvSpPr>
          <p:cNvPr id="10" name="Slide Number Placeholder 5"/>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8C8D9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B3ABA45-890E-45E3-AB7B-9C569D2DC0F9}" type="slidenum">
              <a:rPr lang="en-US" smtClean="0"/>
              <a:pPr/>
              <a:t>‹#›</a:t>
            </a:fld>
            <a:endParaRPr lang="en-US" dirty="0"/>
          </a:p>
        </p:txBody>
      </p:sp>
    </p:spTree>
    <p:extLst>
      <p:ext uri="{BB962C8B-B14F-4D97-AF65-F5344CB8AC3E}">
        <p14:creationId xmlns:p14="http://schemas.microsoft.com/office/powerpoint/2010/main" val="208077510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and Image">
    <p:spTree>
      <p:nvGrpSpPr>
        <p:cNvPr id="1" name=""/>
        <p:cNvGrpSpPr/>
        <p:nvPr/>
      </p:nvGrpSpPr>
      <p:grpSpPr>
        <a:xfrm>
          <a:off x="0" y="0"/>
          <a:ext cx="0" cy="0"/>
          <a:chOff x="0" y="0"/>
          <a:chExt cx="0" cy="0"/>
        </a:xfrm>
      </p:grpSpPr>
      <p:sp>
        <p:nvSpPr>
          <p:cNvPr id="2" name="Title 1"/>
          <p:cNvSpPr>
            <a:spLocks noGrp="1"/>
          </p:cNvSpPr>
          <p:nvPr>
            <p:ph type="title"/>
          </p:nvPr>
        </p:nvSpPr>
        <p:spPr>
          <a:xfrm>
            <a:off x="838200" y="241070"/>
            <a:ext cx="10515600" cy="872836"/>
          </a:xfrm>
        </p:spPr>
        <p:txBody>
          <a:bodyPr>
            <a:normAutofit/>
          </a:bodyPr>
          <a:lstStyle>
            <a:lvl1pPr>
              <a:defRPr sz="3200" b="1">
                <a:solidFill>
                  <a:srgbClr val="00AB51"/>
                </a:solidFill>
                <a:latin typeface="Andes" panose="02000000000000000000" pitchFamily="50" charset="0"/>
                <a:cs typeface="Arial" panose="020B0604020202020204" pitchFamily="34" charset="0"/>
              </a:defRPr>
            </a:lvl1pPr>
          </a:lstStyle>
          <a:p>
            <a:r>
              <a:rPr lang="en-US" dirty="0"/>
              <a:t>Click to edit Master title style</a:t>
            </a: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l="37699"/>
          <a:stretch/>
        </p:blipFill>
        <p:spPr>
          <a:xfrm>
            <a:off x="-8313" y="0"/>
            <a:ext cx="780009" cy="1326862"/>
          </a:xfrm>
          <a:prstGeom prst="rect">
            <a:avLst/>
          </a:prstGeom>
        </p:spPr>
      </p:pic>
      <p:sp>
        <p:nvSpPr>
          <p:cNvPr id="11" name="Picture Placeholder 2"/>
          <p:cNvSpPr>
            <a:spLocks noGrp="1" noChangeAspect="1"/>
          </p:cNvSpPr>
          <p:nvPr>
            <p:ph type="pic" idx="1"/>
          </p:nvPr>
        </p:nvSpPr>
        <p:spPr>
          <a:xfrm>
            <a:off x="838200" y="1825625"/>
            <a:ext cx="10515600" cy="435133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2" name="Rectangle 11"/>
          <p:cNvSpPr/>
          <p:nvPr userDrawn="1"/>
        </p:nvSpPr>
        <p:spPr>
          <a:xfrm>
            <a:off x="0" y="1326862"/>
            <a:ext cx="12192000" cy="169459"/>
          </a:xfrm>
          <a:prstGeom prst="rect">
            <a:avLst/>
          </a:prstGeom>
          <a:gradFill flip="none" rotWithShape="1">
            <a:gsLst>
              <a:gs pos="0">
                <a:srgbClr val="8C8D90"/>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8C8D9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B3ABA45-890E-45E3-AB7B-9C569D2DC0F9}" type="slidenum">
              <a:rPr lang="en-US" smtClean="0"/>
              <a:pPr/>
              <a:t>‹#›</a:t>
            </a:fld>
            <a:endParaRPr lang="en-US" dirty="0"/>
          </a:p>
        </p:txBody>
      </p:sp>
    </p:spTree>
    <p:extLst>
      <p:ext uri="{BB962C8B-B14F-4D97-AF65-F5344CB8AC3E}">
        <p14:creationId xmlns:p14="http://schemas.microsoft.com/office/powerpoint/2010/main" val="197910379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p:spPr>
        <p:txBody>
          <a:bodyPr/>
          <a:lstStyle>
            <a:lvl1pPr marL="2286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1pPr>
            <a:lvl2pPr marL="6858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3pPr>
            <a:lvl4pPr marL="16002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4pPr>
            <a:lvl5pPr marL="20574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marL="2286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1pPr>
            <a:lvl2pPr marL="6858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3pPr>
            <a:lvl4pPr marL="16002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4pPr>
            <a:lvl5pPr marL="20574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l="37699"/>
          <a:stretch/>
        </p:blipFill>
        <p:spPr>
          <a:xfrm>
            <a:off x="-8313" y="0"/>
            <a:ext cx="780009" cy="1326862"/>
          </a:xfrm>
          <a:prstGeom prst="rect">
            <a:avLst/>
          </a:prstGeom>
        </p:spPr>
      </p:pic>
      <p:sp>
        <p:nvSpPr>
          <p:cNvPr id="9" name="Title 1"/>
          <p:cNvSpPr>
            <a:spLocks noGrp="1"/>
          </p:cNvSpPr>
          <p:nvPr>
            <p:ph type="title"/>
          </p:nvPr>
        </p:nvSpPr>
        <p:spPr>
          <a:xfrm>
            <a:off x="838200" y="241070"/>
            <a:ext cx="10515600" cy="872836"/>
          </a:xfrm>
        </p:spPr>
        <p:txBody>
          <a:bodyPr>
            <a:normAutofit/>
          </a:bodyPr>
          <a:lstStyle>
            <a:lvl1pPr>
              <a:defRPr sz="3200" b="1">
                <a:solidFill>
                  <a:srgbClr val="00AB51"/>
                </a:solidFill>
                <a:latin typeface="Andes" panose="02000000000000000000" pitchFamily="50" charset="0"/>
                <a:cs typeface="Arial" panose="020B0604020202020204" pitchFamily="34" charset="0"/>
              </a:defRPr>
            </a:lvl1pPr>
          </a:lstStyle>
          <a:p>
            <a:r>
              <a:rPr lang="en-US" dirty="0"/>
              <a:t>Click to edit Master title style</a:t>
            </a:r>
          </a:p>
        </p:txBody>
      </p:sp>
      <p:sp>
        <p:nvSpPr>
          <p:cNvPr id="11" name="Rectangle 10"/>
          <p:cNvSpPr/>
          <p:nvPr userDrawn="1"/>
        </p:nvSpPr>
        <p:spPr>
          <a:xfrm>
            <a:off x="0" y="1326862"/>
            <a:ext cx="12192000" cy="169459"/>
          </a:xfrm>
          <a:prstGeom prst="rect">
            <a:avLst/>
          </a:prstGeom>
          <a:gradFill flip="none" rotWithShape="1">
            <a:gsLst>
              <a:gs pos="0">
                <a:srgbClr val="8C8D90"/>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Slide Number Placeholder 5"/>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8C8D9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B3ABA45-890E-45E3-AB7B-9C569D2DC0F9}" type="slidenum">
              <a:rPr lang="en-US" smtClean="0"/>
              <a:pPr/>
              <a:t>‹#›</a:t>
            </a:fld>
            <a:endParaRPr lang="en-US" dirty="0"/>
          </a:p>
        </p:txBody>
      </p:sp>
    </p:spTree>
    <p:extLst>
      <p:ext uri="{BB962C8B-B14F-4D97-AF65-F5344CB8AC3E}">
        <p14:creationId xmlns:p14="http://schemas.microsoft.com/office/powerpoint/2010/main" val="376682339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marL="2286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1pPr>
            <a:lvl2pPr marL="6858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3pPr>
            <a:lvl4pPr marL="16002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4pPr>
            <a:lvl5pPr marL="20574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marL="2286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1pPr>
            <a:lvl2pPr marL="6858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3pPr>
            <a:lvl4pPr marL="16002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4pPr>
            <a:lvl5pPr marL="20574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37699"/>
          <a:stretch/>
        </p:blipFill>
        <p:spPr>
          <a:xfrm>
            <a:off x="-8313" y="0"/>
            <a:ext cx="780009" cy="1326862"/>
          </a:xfrm>
          <a:prstGeom prst="rect">
            <a:avLst/>
          </a:prstGeom>
        </p:spPr>
      </p:pic>
      <p:sp>
        <p:nvSpPr>
          <p:cNvPr id="11" name="Title 1"/>
          <p:cNvSpPr>
            <a:spLocks noGrp="1"/>
          </p:cNvSpPr>
          <p:nvPr>
            <p:ph type="title"/>
          </p:nvPr>
        </p:nvSpPr>
        <p:spPr>
          <a:xfrm>
            <a:off x="838200" y="241070"/>
            <a:ext cx="10515600" cy="872836"/>
          </a:xfrm>
        </p:spPr>
        <p:txBody>
          <a:bodyPr>
            <a:normAutofit/>
          </a:bodyPr>
          <a:lstStyle>
            <a:lvl1pPr>
              <a:defRPr sz="3200" b="1">
                <a:solidFill>
                  <a:srgbClr val="00AB51"/>
                </a:solidFill>
                <a:latin typeface="Andes" panose="02000000000000000000" pitchFamily="50" charset="0"/>
                <a:cs typeface="Arial" panose="020B0604020202020204" pitchFamily="34" charset="0"/>
              </a:defRPr>
            </a:lvl1pPr>
          </a:lstStyle>
          <a:p>
            <a:r>
              <a:rPr lang="en-US" dirty="0"/>
              <a:t>Click to edit Master title style</a:t>
            </a:r>
          </a:p>
        </p:txBody>
      </p:sp>
      <p:sp>
        <p:nvSpPr>
          <p:cNvPr id="13" name="Rectangle 12"/>
          <p:cNvSpPr/>
          <p:nvPr userDrawn="1"/>
        </p:nvSpPr>
        <p:spPr>
          <a:xfrm>
            <a:off x="0" y="1326862"/>
            <a:ext cx="12192000" cy="169459"/>
          </a:xfrm>
          <a:prstGeom prst="rect">
            <a:avLst/>
          </a:prstGeom>
          <a:gradFill flip="none" rotWithShape="1">
            <a:gsLst>
              <a:gs pos="0">
                <a:srgbClr val="8C8D90"/>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Slide Number Placeholder 5"/>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8C8D9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B3ABA45-890E-45E3-AB7B-9C569D2DC0F9}" type="slidenum">
              <a:rPr lang="en-US" smtClean="0"/>
              <a:pPr/>
              <a:t>‹#›</a:t>
            </a:fld>
            <a:endParaRPr lang="en-US" dirty="0"/>
          </a:p>
        </p:txBody>
      </p:sp>
    </p:spTree>
    <p:extLst>
      <p:ext uri="{BB962C8B-B14F-4D97-AF65-F5344CB8AC3E}">
        <p14:creationId xmlns:p14="http://schemas.microsoft.com/office/powerpoint/2010/main" val="317339605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solidFill>
                  <a:srgbClr val="00AB51"/>
                </a:solidFill>
                <a:latin typeface="Andes" panose="02000000000000000000" pitchFamily="50"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lnSpc>
                <a:spcPct val="100000"/>
              </a:lnSpc>
              <a:defRPr sz="3200">
                <a:latin typeface="Arial" panose="020B0604020202020204" pitchFamily="34" charset="0"/>
                <a:cs typeface="Arial" panose="020B0604020202020204" pitchFamily="34" charset="0"/>
              </a:defRPr>
            </a:lvl1pPr>
            <a:lvl2pPr>
              <a:lnSpc>
                <a:spcPct val="100000"/>
              </a:lnSpc>
              <a:defRPr sz="2800">
                <a:latin typeface="Arial" panose="020B0604020202020204" pitchFamily="34" charset="0"/>
                <a:cs typeface="Arial" panose="020B0604020202020204" pitchFamily="34" charset="0"/>
              </a:defRPr>
            </a:lvl2pPr>
            <a:lvl3pPr>
              <a:lnSpc>
                <a:spcPct val="100000"/>
              </a:lnSpc>
              <a:defRPr sz="2400">
                <a:latin typeface="Arial" panose="020B0604020202020204" pitchFamily="34" charset="0"/>
                <a:cs typeface="Arial" panose="020B0604020202020204" pitchFamily="34" charset="0"/>
              </a:defRPr>
            </a:lvl3pPr>
            <a:lvl4pPr>
              <a:lnSpc>
                <a:spcPct val="100000"/>
              </a:lnSpc>
              <a:defRPr sz="2000">
                <a:latin typeface="Arial" panose="020B0604020202020204" pitchFamily="34" charset="0"/>
                <a:cs typeface="Arial" panose="020B0604020202020204" pitchFamily="34" charset="0"/>
              </a:defRPr>
            </a:lvl4pPr>
            <a:lvl5pPr>
              <a:lnSpc>
                <a:spcPct val="100000"/>
              </a:lnSpc>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lnSpc>
                <a:spcPct val="100000"/>
              </a:lnSpc>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8" name="Slide Number Placeholder 5"/>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8C8D9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B3ABA45-890E-45E3-AB7B-9C569D2DC0F9}" type="slidenum">
              <a:rPr lang="en-US" smtClean="0"/>
              <a:pPr/>
              <a:t>‹#›</a:t>
            </a:fld>
            <a:endParaRPr lang="en-US" dirty="0"/>
          </a:p>
        </p:txBody>
      </p:sp>
    </p:spTree>
    <p:extLst>
      <p:ext uri="{BB962C8B-B14F-4D97-AF65-F5344CB8AC3E}">
        <p14:creationId xmlns:p14="http://schemas.microsoft.com/office/powerpoint/2010/main" val="1840874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solidFill>
                  <a:srgbClr val="F78D28"/>
                </a:solidFill>
                <a:latin typeface="Andes" panose="02000000000000000000" pitchFamily="50"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lnSpc>
                <a:spcPct val="100000"/>
              </a:lnSpc>
              <a:defRPr sz="3200">
                <a:latin typeface="Arial" panose="020B0604020202020204" pitchFamily="34" charset="0"/>
                <a:cs typeface="Arial" panose="020B0604020202020204" pitchFamily="34" charset="0"/>
              </a:defRPr>
            </a:lvl1pPr>
            <a:lvl2pPr>
              <a:lnSpc>
                <a:spcPct val="100000"/>
              </a:lnSpc>
              <a:defRPr sz="2800">
                <a:latin typeface="Arial" panose="020B0604020202020204" pitchFamily="34" charset="0"/>
                <a:cs typeface="Arial" panose="020B0604020202020204" pitchFamily="34" charset="0"/>
              </a:defRPr>
            </a:lvl2pPr>
            <a:lvl3pPr>
              <a:lnSpc>
                <a:spcPct val="100000"/>
              </a:lnSpc>
              <a:defRPr sz="2400">
                <a:latin typeface="Arial" panose="020B0604020202020204" pitchFamily="34" charset="0"/>
                <a:cs typeface="Arial" panose="020B0604020202020204" pitchFamily="34" charset="0"/>
              </a:defRPr>
            </a:lvl3pPr>
            <a:lvl4pPr>
              <a:lnSpc>
                <a:spcPct val="100000"/>
              </a:lnSpc>
              <a:defRPr sz="2000">
                <a:latin typeface="Arial" panose="020B0604020202020204" pitchFamily="34" charset="0"/>
                <a:cs typeface="Arial" panose="020B0604020202020204" pitchFamily="34" charset="0"/>
              </a:defRPr>
            </a:lvl4pPr>
            <a:lvl5pPr>
              <a:lnSpc>
                <a:spcPct val="100000"/>
              </a:lnSpc>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lnSpc>
                <a:spcPct val="100000"/>
              </a:lnSpc>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8" name="Slide Number Placeholder 5"/>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8C8D9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B3ABA45-890E-45E3-AB7B-9C569D2DC0F9}" type="slidenum">
              <a:rPr lang="en-US" smtClean="0"/>
              <a:pPr/>
              <a:t>‹#›</a:t>
            </a:fld>
            <a:endParaRPr lang="en-US" dirty="0"/>
          </a:p>
        </p:txBody>
      </p:sp>
    </p:spTree>
    <p:extLst>
      <p:ext uri="{BB962C8B-B14F-4D97-AF65-F5344CB8AC3E}">
        <p14:creationId xmlns:p14="http://schemas.microsoft.com/office/powerpoint/2010/main" val="73178325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solidFill>
                  <a:srgbClr val="00AB51"/>
                </a:solidFill>
                <a:latin typeface="Andes" panose="02000000000000000000" pitchFamily="50" charset="0"/>
                <a:cs typeface="Arial" panose="020B0604020202020204" pitchFamily="34" charset="0"/>
              </a:defRPr>
            </a:lvl1pPr>
          </a:lstStyle>
          <a:p>
            <a:r>
              <a:rPr lang="en-US" dirty="0"/>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lnSpc>
                <a:spcPct val="100000"/>
              </a:lnSpc>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lnSpc>
                <a:spcPct val="100000"/>
              </a:lnSpc>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8" name="Slide Number Placeholder 5"/>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8C8D9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B3ABA45-890E-45E3-AB7B-9C569D2DC0F9}" type="slidenum">
              <a:rPr lang="en-US" smtClean="0"/>
              <a:pPr/>
              <a:t>‹#›</a:t>
            </a:fld>
            <a:endParaRPr lang="en-US" dirty="0"/>
          </a:p>
        </p:txBody>
      </p:sp>
    </p:spTree>
    <p:extLst>
      <p:ext uri="{BB962C8B-B14F-4D97-AF65-F5344CB8AC3E}">
        <p14:creationId xmlns:p14="http://schemas.microsoft.com/office/powerpoint/2010/main" val="47270449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8C8D9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B3ABA45-890E-45E3-AB7B-9C569D2DC0F9}" type="slidenum">
              <a:rPr lang="en-US" smtClean="0"/>
              <a:pPr/>
              <a:t>‹#›</a:t>
            </a:fld>
            <a:endParaRPr lang="en-US" dirty="0"/>
          </a:p>
        </p:txBody>
      </p:sp>
    </p:spTree>
    <p:extLst>
      <p:ext uri="{BB962C8B-B14F-4D97-AF65-F5344CB8AC3E}">
        <p14:creationId xmlns:p14="http://schemas.microsoft.com/office/powerpoint/2010/main" val="22634804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solidFill>
                  <a:srgbClr val="F78D28"/>
                </a:solidFill>
                <a:latin typeface="Andes" panose="02000000000000000000" pitchFamily="50" charset="0"/>
                <a:cs typeface="Arial" panose="020B0604020202020204" pitchFamily="34" charset="0"/>
              </a:defRPr>
            </a:lvl1pPr>
          </a:lstStyle>
          <a:p>
            <a:r>
              <a:rPr lang="en-US" dirty="0"/>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lnSpc>
                <a:spcPct val="100000"/>
              </a:lnSpc>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8" name="Slide Number Placeholder 5"/>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8C8D9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B3ABA45-890E-45E3-AB7B-9C569D2DC0F9}" type="slidenum">
              <a:rPr lang="en-US" smtClean="0"/>
              <a:pPr/>
              <a:t>‹#›</a:t>
            </a:fld>
            <a:endParaRPr lang="en-US" dirty="0"/>
          </a:p>
        </p:txBody>
      </p:sp>
    </p:spTree>
    <p:extLst>
      <p:ext uri="{BB962C8B-B14F-4D97-AF65-F5344CB8AC3E}">
        <p14:creationId xmlns:p14="http://schemas.microsoft.com/office/powerpoint/2010/main" val="2990168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theme" Target="../theme/theme3.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theme" Target="../theme/theme4.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theme" Target="../theme/theme5.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3" Type="http://schemas.openxmlformats.org/officeDocument/2006/relationships/slideLayout" Target="../slideLayouts/slideLayout54.xml"/><Relationship Id="rId7" Type="http://schemas.openxmlformats.org/officeDocument/2006/relationships/slideLayout" Target="../slideLayouts/slideLayout58.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theme" Target="../theme/theme6.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9.xml"/><Relationship Id="rId3" Type="http://schemas.openxmlformats.org/officeDocument/2006/relationships/slideLayout" Target="../slideLayouts/slideLayout64.xml"/><Relationship Id="rId7" Type="http://schemas.openxmlformats.org/officeDocument/2006/relationships/slideLayout" Target="../slideLayouts/slideLayout68.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theme" Target="../theme/theme7.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9.xml"/><Relationship Id="rId3" Type="http://schemas.openxmlformats.org/officeDocument/2006/relationships/slideLayout" Target="../slideLayouts/slideLayout74.xml"/><Relationship Id="rId7" Type="http://schemas.openxmlformats.org/officeDocument/2006/relationships/slideLayout" Target="../slideLayouts/slideLayout78.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theme" Target="../theme/theme8.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6E507384-B550-4009-883A-C32193F6F720}" type="slidenum">
              <a:rPr lang="en-US" smtClean="0"/>
              <a:pPr/>
              <a:t>‹#›</a:t>
            </a:fld>
            <a:endParaRPr lang="en-US"/>
          </a:p>
        </p:txBody>
      </p:sp>
    </p:spTree>
    <p:extLst>
      <p:ext uri="{BB962C8B-B14F-4D97-AF65-F5344CB8AC3E}">
        <p14:creationId xmlns:p14="http://schemas.microsoft.com/office/powerpoint/2010/main" val="775878042"/>
      </p:ext>
    </p:extLst>
  </p:cSld>
  <p:clrMap bg1="lt1" tx1="dk1" bg2="lt2" tx2="dk2" accent1="accent1" accent2="accent2" accent3="accent3" accent4="accent4" accent5="accent5" accent6="accent6" hlink="hlink" folHlink="folHlink"/>
  <p:sldLayoutIdLst>
    <p:sldLayoutId id="2147483784"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Lst>
  <p:hf hdr="0" ftr="0" dt="0"/>
  <p:txStyles>
    <p:titleStyle>
      <a:lvl1pPr algn="l" defTabSz="914400" rtl="0" eaLnBrk="1" latinLnBrk="0" hangingPunct="1">
        <a:lnSpc>
          <a:spcPct val="90000"/>
        </a:lnSpc>
        <a:spcBef>
          <a:spcPct val="0"/>
        </a:spcBef>
        <a:buNone/>
        <a:defRPr sz="4400" kern="1200">
          <a:solidFill>
            <a:schemeClr val="tx1"/>
          </a:solidFill>
          <a:latin typeface="Andes" panose="02000000000000000000"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3A4CDA7D-0607-430C-8487-AFC32A046B0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945BC332-B816-497F-9BD3-56D0599D43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675CADB-FEF4-435A-A232-2733E85A1B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9057F9-5B0E-4886-BC86-0F001C9AF081}" type="datetimeFigureOut">
              <a:rPr lang="en-US" smtClean="0"/>
              <a:t>9/28/2017</a:t>
            </a:fld>
            <a:endParaRPr lang="en-US"/>
          </a:p>
        </p:txBody>
      </p:sp>
      <p:sp>
        <p:nvSpPr>
          <p:cNvPr id="5" name="Footer Placeholder 4">
            <a:extLst>
              <a:ext uri="{FF2B5EF4-FFF2-40B4-BE49-F238E27FC236}">
                <a16:creationId xmlns:a16="http://schemas.microsoft.com/office/drawing/2014/main" xmlns="" id="{AD4227E8-0035-470D-9C65-2404AA6C1B0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D42868EA-1C5D-453B-957D-21D80B1461B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EF3C4E-361A-421C-9E0C-9AB073BB5422}" type="slidenum">
              <a:rPr lang="en-US" smtClean="0"/>
              <a:t>‹#›</a:t>
            </a:fld>
            <a:endParaRPr lang="en-US"/>
          </a:p>
        </p:txBody>
      </p:sp>
    </p:spTree>
    <p:extLst>
      <p:ext uri="{BB962C8B-B14F-4D97-AF65-F5344CB8AC3E}">
        <p14:creationId xmlns:p14="http://schemas.microsoft.com/office/powerpoint/2010/main" val="3789554733"/>
      </p:ext>
    </p:extLst>
  </p:cSld>
  <p:clrMap bg1="lt1" tx1="dk1" bg2="lt2" tx2="dk2" accent1="accent1" accent2="accent2" accent3="accent3" accent4="accent4" accent5="accent5" accent6="accent6" hlink="hlink" folHlink="folHlink"/>
  <p:sldLayoutIdLst>
    <p:sldLayoutId id="2147483897" r:id="rId1"/>
    <p:sldLayoutId id="2147483898" r:id="rId2"/>
    <p:sldLayoutId id="2147483899" r:id="rId3"/>
    <p:sldLayoutId id="2147483900" r:id="rId4"/>
    <p:sldLayoutId id="2147483901" r:id="rId5"/>
    <p:sldLayoutId id="2147483902" r:id="rId6"/>
    <p:sldLayoutId id="2147483903" r:id="rId7"/>
    <p:sldLayoutId id="2147483904" r:id="rId8"/>
    <p:sldLayoutId id="2147483905" r:id="rId9"/>
    <p:sldLayoutId id="2147483906" r:id="rId10"/>
    <p:sldLayoutId id="21474839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solidFill>
                <a:srgbClr val="000000">
                  <a:tint val="75000"/>
                </a:srgb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solidFill>
                <a:srgbClr val="000000">
                  <a:tint val="75000"/>
                </a:srgb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6E507384-B550-4009-883A-C32193F6F720}"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3218702245"/>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Lst>
  <p:hf hdr="0" ftr="0" dt="0"/>
  <p:txStyles>
    <p:titleStyle>
      <a:lvl1pPr algn="l" defTabSz="914400" rtl="0" eaLnBrk="1" latinLnBrk="0" hangingPunct="1">
        <a:lnSpc>
          <a:spcPct val="90000"/>
        </a:lnSpc>
        <a:spcBef>
          <a:spcPct val="0"/>
        </a:spcBef>
        <a:buNone/>
        <a:defRPr sz="4400" kern="1200">
          <a:solidFill>
            <a:schemeClr val="tx1"/>
          </a:solidFill>
          <a:latin typeface="Andes" panose="02000000000000000000"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solidFill>
                <a:srgbClr val="000000">
                  <a:tint val="75000"/>
                </a:srgb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solidFill>
                <a:srgbClr val="000000">
                  <a:tint val="75000"/>
                </a:srgb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6E507384-B550-4009-883A-C32193F6F720}"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3232579790"/>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Lst>
  <p:hf hdr="0" ftr="0" dt="0"/>
  <p:txStyles>
    <p:titleStyle>
      <a:lvl1pPr algn="l" defTabSz="914400" rtl="0" eaLnBrk="1" latinLnBrk="0" hangingPunct="1">
        <a:lnSpc>
          <a:spcPct val="90000"/>
        </a:lnSpc>
        <a:spcBef>
          <a:spcPct val="0"/>
        </a:spcBef>
        <a:buNone/>
        <a:defRPr sz="4400" kern="1200">
          <a:solidFill>
            <a:schemeClr val="tx1"/>
          </a:solidFill>
          <a:latin typeface="Andes" panose="02000000000000000000"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solidFill>
                <a:srgbClr val="000000">
                  <a:tint val="75000"/>
                </a:srgb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solidFill>
                <a:srgbClr val="000000">
                  <a:tint val="75000"/>
                </a:srgb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6E507384-B550-4009-883A-C32193F6F720}"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1501676294"/>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Lst>
  <p:hf hdr="0" ftr="0" dt="0"/>
  <p:txStyles>
    <p:titleStyle>
      <a:lvl1pPr algn="l" defTabSz="914400" rtl="0" eaLnBrk="1" latinLnBrk="0" hangingPunct="1">
        <a:lnSpc>
          <a:spcPct val="90000"/>
        </a:lnSpc>
        <a:spcBef>
          <a:spcPct val="0"/>
        </a:spcBef>
        <a:buNone/>
        <a:defRPr sz="4400" kern="1200">
          <a:solidFill>
            <a:schemeClr val="tx1"/>
          </a:solidFill>
          <a:latin typeface="Andes" panose="02000000000000000000"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solidFill>
                <a:srgbClr val="000000">
                  <a:tint val="75000"/>
                </a:srgb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solidFill>
                <a:srgbClr val="000000">
                  <a:tint val="75000"/>
                </a:srgb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6E507384-B550-4009-883A-C32193F6F720}"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1672467627"/>
      </p:ext>
    </p:extLst>
  </p:cSld>
  <p:clrMap bg1="lt1" tx1="dk1" bg2="lt2" tx2="dk2" accent1="accent1" accent2="accent2" accent3="accent3" accent4="accent4" accent5="accent5" accent6="accent6" hlink="hlink" folHlink="folHlink"/>
  <p:sldLayoutIdLst>
    <p:sldLayoutId id="2147483863" r:id="rId1"/>
    <p:sldLayoutId id="2147483864" r:id="rId2"/>
    <p:sldLayoutId id="2147483865" r:id="rId3"/>
    <p:sldLayoutId id="2147483866" r:id="rId4"/>
    <p:sldLayoutId id="2147483867" r:id="rId5"/>
    <p:sldLayoutId id="2147483868" r:id="rId6"/>
    <p:sldLayoutId id="2147483869" r:id="rId7"/>
    <p:sldLayoutId id="2147483870" r:id="rId8"/>
    <p:sldLayoutId id="2147483871" r:id="rId9"/>
    <p:sldLayoutId id="2147483872" r:id="rId10"/>
  </p:sldLayoutIdLst>
  <p:hf hdr="0" ftr="0" dt="0"/>
  <p:txStyles>
    <p:titleStyle>
      <a:lvl1pPr algn="l" defTabSz="914400" rtl="0" eaLnBrk="1" latinLnBrk="0" hangingPunct="1">
        <a:lnSpc>
          <a:spcPct val="90000"/>
        </a:lnSpc>
        <a:spcBef>
          <a:spcPct val="0"/>
        </a:spcBef>
        <a:buNone/>
        <a:defRPr sz="4400" kern="1200">
          <a:solidFill>
            <a:schemeClr val="tx1"/>
          </a:solidFill>
          <a:latin typeface="Andes" panose="02000000000000000000"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solidFill>
                <a:srgbClr val="000000">
                  <a:tint val="75000"/>
                </a:srgb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solidFill>
                <a:srgbClr val="000000">
                  <a:tint val="75000"/>
                </a:srgb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6E507384-B550-4009-883A-C32193F6F720}"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4131795462"/>
      </p:ext>
    </p:extLst>
  </p:cSld>
  <p:clrMap bg1="lt1" tx1="dk1" bg2="lt2" tx2="dk2" accent1="accent1" accent2="accent2" accent3="accent3" accent4="accent4" accent5="accent5" accent6="accent6" hlink="hlink" folHlink="folHlink"/>
  <p:sldLayoutIdLst>
    <p:sldLayoutId id="2147483874" r:id="rId1"/>
    <p:sldLayoutId id="2147483875" r:id="rId2"/>
    <p:sldLayoutId id="2147483876" r:id="rId3"/>
    <p:sldLayoutId id="2147483877" r:id="rId4"/>
    <p:sldLayoutId id="2147483878" r:id="rId5"/>
    <p:sldLayoutId id="2147483879" r:id="rId6"/>
    <p:sldLayoutId id="2147483880" r:id="rId7"/>
    <p:sldLayoutId id="2147483881" r:id="rId8"/>
    <p:sldLayoutId id="2147483882" r:id="rId9"/>
    <p:sldLayoutId id="2147483883" r:id="rId10"/>
  </p:sldLayoutIdLst>
  <p:hf hdr="0" ftr="0" dt="0"/>
  <p:txStyles>
    <p:titleStyle>
      <a:lvl1pPr algn="l" defTabSz="914400" rtl="0" eaLnBrk="1" latinLnBrk="0" hangingPunct="1">
        <a:lnSpc>
          <a:spcPct val="90000"/>
        </a:lnSpc>
        <a:spcBef>
          <a:spcPct val="0"/>
        </a:spcBef>
        <a:buNone/>
        <a:defRPr sz="4400" kern="1200">
          <a:solidFill>
            <a:schemeClr val="tx1"/>
          </a:solidFill>
          <a:latin typeface="Andes" panose="02000000000000000000"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solidFill>
                <a:srgbClr val="000000">
                  <a:tint val="75000"/>
                </a:srgb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solidFill>
                <a:srgbClr val="000000">
                  <a:tint val="75000"/>
                </a:srgb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6E507384-B550-4009-883A-C32193F6F720}"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3940539047"/>
      </p:ext>
    </p:extLst>
  </p:cSld>
  <p:clrMap bg1="lt1" tx1="dk1" bg2="lt2" tx2="dk2" accent1="accent1" accent2="accent2" accent3="accent3" accent4="accent4" accent5="accent5" accent6="accent6" hlink="hlink" folHlink="folHlink"/>
  <p:sldLayoutIdLst>
    <p:sldLayoutId id="2147483885" r:id="rId1"/>
    <p:sldLayoutId id="2147483886" r:id="rId2"/>
    <p:sldLayoutId id="2147483887" r:id="rId3"/>
    <p:sldLayoutId id="2147483888" r:id="rId4"/>
    <p:sldLayoutId id="2147483889" r:id="rId5"/>
    <p:sldLayoutId id="2147483890" r:id="rId6"/>
    <p:sldLayoutId id="2147483891" r:id="rId7"/>
    <p:sldLayoutId id="2147483892" r:id="rId8"/>
    <p:sldLayoutId id="2147483893" r:id="rId9"/>
    <p:sldLayoutId id="2147483894" r:id="rId10"/>
  </p:sldLayoutIdLst>
  <p:hf hdr="0" ftr="0" dt="0"/>
  <p:txStyles>
    <p:titleStyle>
      <a:lvl1pPr algn="l" defTabSz="914400" rtl="0" eaLnBrk="1" latinLnBrk="0" hangingPunct="1">
        <a:lnSpc>
          <a:spcPct val="90000"/>
        </a:lnSpc>
        <a:spcBef>
          <a:spcPct val="0"/>
        </a:spcBef>
        <a:buNone/>
        <a:defRPr sz="4400" kern="1200">
          <a:solidFill>
            <a:schemeClr val="tx1"/>
          </a:solidFill>
          <a:latin typeface="Andes" panose="02000000000000000000"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73405" y="1446379"/>
            <a:ext cx="10854868" cy="1944522"/>
          </a:xfrm>
          <a:noFill/>
        </p:spPr>
        <p:txBody>
          <a:bodyPr>
            <a:noAutofit/>
          </a:bodyPr>
          <a:lstStyle/>
          <a:p>
            <a:r>
              <a:rPr lang="en-US" sz="3600" dirty="0">
                <a:solidFill>
                  <a:schemeClr val="tx1"/>
                </a:solidFill>
              </a:rPr>
              <a:t>Audit reform in the EU and the global context: what measures were taken by other countries to strengthen audit regulation </a:t>
            </a:r>
          </a:p>
        </p:txBody>
      </p:sp>
      <p:sp>
        <p:nvSpPr>
          <p:cNvPr id="4" name="Text Placeholder 3"/>
          <p:cNvSpPr>
            <a:spLocks noGrp="1"/>
          </p:cNvSpPr>
          <p:nvPr>
            <p:ph type="body" sz="quarter" idx="12"/>
          </p:nvPr>
        </p:nvSpPr>
        <p:spPr>
          <a:xfrm>
            <a:off x="673405" y="3958004"/>
            <a:ext cx="10848692" cy="342900"/>
          </a:xfrm>
        </p:spPr>
        <p:txBody>
          <a:bodyPr>
            <a:normAutofit fontScale="25000" lnSpcReduction="20000"/>
          </a:bodyPr>
          <a:lstStyle/>
          <a:p>
            <a:r>
              <a:rPr lang="en-US" sz="5800" b="1" dirty="0">
                <a:solidFill>
                  <a:schemeClr val="tx1"/>
                </a:solidFill>
                <a:latin typeface="Andes" panose="02000000000000000000" pitchFamily="50" charset="0"/>
                <a:ea typeface="+mj-ea"/>
                <a:cs typeface="+mj-cs"/>
              </a:rPr>
              <a:t>Jon Hooper</a:t>
            </a:r>
            <a:r>
              <a:rPr lang="ro-RO" sz="5800" b="1" dirty="0">
                <a:solidFill>
                  <a:schemeClr val="tx1"/>
                </a:solidFill>
                <a:ea typeface="+mj-ea"/>
                <a:cs typeface="+mj-cs"/>
              </a:rPr>
              <a:t>, </a:t>
            </a:r>
            <a:r>
              <a:rPr lang="en-US" sz="5800" b="1" dirty="0">
                <a:solidFill>
                  <a:schemeClr val="tx1"/>
                </a:solidFill>
                <a:latin typeface="Andes" panose="02000000000000000000" pitchFamily="50" charset="0"/>
                <a:ea typeface="+mj-ea"/>
                <a:cs typeface="+mj-cs"/>
              </a:rPr>
              <a:t>Senior Accounting and Audit Expert, EU-FINSTAR Project, EU Delegation to Ukraine</a:t>
            </a:r>
          </a:p>
          <a:p>
            <a:pPr algn="l"/>
            <a:endParaRPr lang="en-US" dirty="0">
              <a:solidFill>
                <a:schemeClr val="tx1"/>
              </a:solidFill>
            </a:endParaRPr>
          </a:p>
        </p:txBody>
      </p:sp>
      <p:sp>
        <p:nvSpPr>
          <p:cNvPr id="5" name="Text Placeholder 4"/>
          <p:cNvSpPr>
            <a:spLocks noGrp="1"/>
          </p:cNvSpPr>
          <p:nvPr>
            <p:ph type="body" sz="quarter" idx="13"/>
          </p:nvPr>
        </p:nvSpPr>
        <p:spPr>
          <a:xfrm>
            <a:off x="673405" y="4336319"/>
            <a:ext cx="10848619" cy="278470"/>
          </a:xfrm>
        </p:spPr>
        <p:txBody>
          <a:bodyPr/>
          <a:lstStyle/>
          <a:p>
            <a:r>
              <a:rPr lang="en-US" dirty="0">
                <a:solidFill>
                  <a:schemeClr val="tx1"/>
                </a:solidFill>
              </a:rPr>
              <a:t>September  29, 2017 - Kiev </a:t>
            </a:r>
          </a:p>
        </p:txBody>
      </p:sp>
    </p:spTree>
    <p:extLst>
      <p:ext uri="{BB962C8B-B14F-4D97-AF65-F5344CB8AC3E}">
        <p14:creationId xmlns:p14="http://schemas.microsoft.com/office/powerpoint/2010/main" val="20769675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Conclusions</a:t>
            </a:r>
          </a:p>
        </p:txBody>
      </p:sp>
      <p:sp>
        <p:nvSpPr>
          <p:cNvPr id="3" name="Content Placeholder 2"/>
          <p:cNvSpPr>
            <a:spLocks noGrp="1"/>
          </p:cNvSpPr>
          <p:nvPr>
            <p:ph idx="1"/>
          </p:nvPr>
        </p:nvSpPr>
        <p:spPr/>
        <p:txBody>
          <a:bodyPr>
            <a:normAutofit/>
          </a:bodyPr>
          <a:lstStyle/>
          <a:p>
            <a:pPr marL="0" indent="0">
              <a:buNone/>
            </a:pPr>
            <a:r>
              <a:rPr lang="en-GB" dirty="0"/>
              <a:t>POBs are mostly separate bodies, in other regulators or in government ministries. Separate independent bodies is the most common in the EU.</a:t>
            </a:r>
            <a:endParaRPr lang="en-US" dirty="0"/>
          </a:p>
          <a:p>
            <a:pPr marL="0" indent="0">
              <a:buNone/>
            </a:pPr>
            <a:r>
              <a:rPr lang="en-US" dirty="0"/>
              <a:t>Board members are often nominated by ministries and other regulators.</a:t>
            </a:r>
          </a:p>
          <a:p>
            <a:pPr marL="0" indent="0">
              <a:buNone/>
            </a:pPr>
            <a:r>
              <a:rPr lang="en-US" dirty="0"/>
              <a:t>They should be selected to achieve both </a:t>
            </a:r>
            <a:r>
              <a:rPr lang="en-US" b="1" dirty="0"/>
              <a:t>competence</a:t>
            </a:r>
            <a:r>
              <a:rPr lang="en-US" dirty="0"/>
              <a:t> and </a:t>
            </a:r>
            <a:r>
              <a:rPr lang="en-US" b="1" dirty="0"/>
              <a:t>independence </a:t>
            </a:r>
            <a:r>
              <a:rPr lang="en-US" dirty="0"/>
              <a:t>– often they are former professionals, directors or civil servants</a:t>
            </a:r>
          </a:p>
          <a:p>
            <a:pPr marL="0" lvl="1" indent="0" algn="just">
              <a:buNone/>
            </a:pPr>
            <a:endParaRPr lang="en-US" sz="2800" dirty="0">
              <a:solidFill>
                <a:srgbClr val="000000"/>
              </a:solidFill>
            </a:endParaRPr>
          </a:p>
          <a:p>
            <a:pPr marL="0" lvl="1" indent="0">
              <a:buNone/>
            </a:pPr>
            <a:endParaRPr lang="en-US" dirty="0"/>
          </a:p>
          <a:p>
            <a:pPr marL="0" lvl="1" indent="0">
              <a:buNone/>
            </a:pPr>
            <a:endParaRPr lang="en-US" dirty="0"/>
          </a:p>
          <a:p>
            <a:pPr marL="0" indent="0">
              <a:buNone/>
            </a:pPr>
            <a:endParaRPr lang="en-US" dirty="0"/>
          </a:p>
        </p:txBody>
      </p:sp>
    </p:spTree>
    <p:extLst>
      <p:ext uri="{BB962C8B-B14F-4D97-AF65-F5344CB8AC3E}">
        <p14:creationId xmlns:p14="http://schemas.microsoft.com/office/powerpoint/2010/main" val="36111499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Sources Of Funding (1)</a:t>
            </a:r>
          </a:p>
        </p:txBody>
      </p:sp>
      <p:sp>
        <p:nvSpPr>
          <p:cNvPr id="3" name="Content Placeholder 2"/>
          <p:cNvSpPr>
            <a:spLocks noGrp="1"/>
          </p:cNvSpPr>
          <p:nvPr>
            <p:ph idx="1"/>
          </p:nvPr>
        </p:nvSpPr>
        <p:spPr/>
        <p:txBody>
          <a:bodyPr>
            <a:normAutofit fontScale="92500"/>
          </a:bodyPr>
          <a:lstStyle/>
          <a:p>
            <a:r>
              <a:rPr lang="en-US" dirty="0"/>
              <a:t>The most common ways to fund public oversight bodies are through:</a:t>
            </a:r>
          </a:p>
          <a:p>
            <a:pPr lvl="1"/>
            <a:r>
              <a:rPr lang="en-US" dirty="0"/>
              <a:t>General state revenues / public budget </a:t>
            </a:r>
            <a:r>
              <a:rPr lang="en-US" sz="1900" i="1" dirty="0"/>
              <a:t>(this source is often associated with limits on spending or rules applicable for public administration – e.g. civil service pay scale)</a:t>
            </a:r>
          </a:p>
          <a:p>
            <a:pPr lvl="1"/>
            <a:r>
              <a:rPr lang="en-US" dirty="0"/>
              <a:t>Fees or other levies on auditors and/or professional bodies</a:t>
            </a:r>
          </a:p>
          <a:p>
            <a:pPr lvl="1"/>
            <a:r>
              <a:rPr lang="en-US" dirty="0"/>
              <a:t>Fees or other levies on companies or listing authorities</a:t>
            </a:r>
          </a:p>
          <a:p>
            <a:pPr>
              <a:buClr>
                <a:schemeClr val="tx1"/>
              </a:buClr>
            </a:pPr>
            <a:r>
              <a:rPr lang="en-US" dirty="0">
                <a:solidFill>
                  <a:srgbClr val="000000"/>
                </a:solidFill>
              </a:rPr>
              <a:t>Fines and penalties should never go to the body’s budget – wrong incentives</a:t>
            </a:r>
          </a:p>
          <a:p>
            <a:pPr>
              <a:buClr>
                <a:schemeClr val="tx1"/>
              </a:buClr>
            </a:pPr>
            <a:r>
              <a:rPr lang="en-US" dirty="0">
                <a:solidFill>
                  <a:srgbClr val="000000"/>
                </a:solidFill>
              </a:rPr>
              <a:t>Funding from general state revenues tends to be unstable – and subjects to additional political pressures</a:t>
            </a:r>
          </a:p>
          <a:p>
            <a:endParaRPr lang="en-US" dirty="0"/>
          </a:p>
        </p:txBody>
      </p:sp>
    </p:spTree>
    <p:extLst>
      <p:ext uri="{BB962C8B-B14F-4D97-AF65-F5344CB8AC3E}">
        <p14:creationId xmlns:p14="http://schemas.microsoft.com/office/powerpoint/2010/main" val="29351355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err="1"/>
              <a:t>Sources</a:t>
            </a:r>
            <a:r>
              <a:rPr lang="ro-RO" dirty="0"/>
              <a:t> </a:t>
            </a:r>
            <a:r>
              <a:rPr lang="en-US" dirty="0"/>
              <a:t>O</a:t>
            </a:r>
            <a:r>
              <a:rPr lang="ro-RO" dirty="0"/>
              <a:t>f </a:t>
            </a:r>
            <a:r>
              <a:rPr lang="ro-RO" dirty="0" err="1"/>
              <a:t>Funding</a:t>
            </a:r>
            <a:r>
              <a:rPr lang="ro-RO" dirty="0"/>
              <a:t> (</a:t>
            </a:r>
            <a:r>
              <a:rPr lang="en-US" dirty="0"/>
              <a:t>2</a:t>
            </a:r>
            <a:r>
              <a:rPr lang="ro-RO" dirty="0"/>
              <a:t>)</a:t>
            </a:r>
          </a:p>
        </p:txBody>
      </p:sp>
      <p:sp>
        <p:nvSpPr>
          <p:cNvPr id="3" name="Content Placeholder 2"/>
          <p:cNvSpPr>
            <a:spLocks noGrp="1"/>
          </p:cNvSpPr>
          <p:nvPr>
            <p:ph idx="1"/>
          </p:nvPr>
        </p:nvSpPr>
        <p:spPr>
          <a:xfrm>
            <a:off x="368490" y="2307102"/>
            <a:ext cx="11491413" cy="4216527"/>
          </a:xfrm>
        </p:spPr>
        <p:txBody>
          <a:bodyPr>
            <a:normAutofit/>
          </a:bodyPr>
          <a:lstStyle/>
          <a:p>
            <a:r>
              <a:rPr lang="en-US" dirty="0"/>
              <a:t>The funding arrangements differ between the members of IFIAR:</a:t>
            </a:r>
          </a:p>
          <a:p>
            <a:pPr lvl="1"/>
            <a:r>
              <a:rPr lang="en-US" dirty="0"/>
              <a:t>some - wholly funded by the state’s public funds</a:t>
            </a:r>
          </a:p>
          <a:p>
            <a:pPr lvl="1"/>
            <a:r>
              <a:rPr lang="en-US" dirty="0"/>
              <a:t>others - mix of funding from the state, regulated companies (directly or through the relevant listing authority) and audit firms (directly or through the relevant professional body)</a:t>
            </a:r>
          </a:p>
          <a:p>
            <a:r>
              <a:rPr lang="en-US" dirty="0"/>
              <a:t>Example – research among </a:t>
            </a:r>
            <a:r>
              <a:rPr lang="en-US" dirty="0">
                <a:solidFill>
                  <a:srgbClr val="ED1B24"/>
                </a:solidFill>
              </a:rPr>
              <a:t>25</a:t>
            </a:r>
            <a:r>
              <a:rPr lang="en-US" dirty="0"/>
              <a:t> EU countries - 4 obtain at least some of their funding from companies and listing authorities, 14 obtain some from the state, and 17 obtain some from auditors and professional bodies</a:t>
            </a:r>
          </a:p>
        </p:txBody>
      </p:sp>
    </p:spTree>
    <p:extLst>
      <p:ext uri="{BB962C8B-B14F-4D97-AF65-F5344CB8AC3E}">
        <p14:creationId xmlns:p14="http://schemas.microsoft.com/office/powerpoint/2010/main" val="4068830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Specific Examples Of </a:t>
            </a:r>
            <a:r>
              <a:rPr lang="en-US" dirty="0" smtClean="0"/>
              <a:t>POB </a:t>
            </a:r>
            <a:r>
              <a:rPr lang="en-US" dirty="0"/>
              <a:t>Funding Mechanisms: POLAND </a:t>
            </a:r>
            <a:endParaRPr lang="ro-RO" dirty="0"/>
          </a:p>
        </p:txBody>
      </p:sp>
      <p:sp>
        <p:nvSpPr>
          <p:cNvPr id="3" name="Content Placeholder 2"/>
          <p:cNvSpPr>
            <a:spLocks noGrp="1"/>
          </p:cNvSpPr>
          <p:nvPr>
            <p:ph idx="1"/>
          </p:nvPr>
        </p:nvSpPr>
        <p:spPr>
          <a:xfrm>
            <a:off x="464024" y="2391510"/>
            <a:ext cx="10889776" cy="3869860"/>
          </a:xfrm>
        </p:spPr>
        <p:txBody>
          <a:bodyPr>
            <a:normAutofit lnSpcReduction="10000"/>
          </a:bodyPr>
          <a:lstStyle/>
          <a:p>
            <a:pPr marL="0" indent="0">
              <a:buNone/>
            </a:pPr>
            <a:r>
              <a:rPr lang="en-US" dirty="0"/>
              <a:t>Funding in 2015 was PLN 2.2m (US$568,000) which comes from three sources – </a:t>
            </a:r>
          </a:p>
          <a:p>
            <a:pPr marL="514350" indent="-514350">
              <a:buAutoNum type="arabicParenR"/>
            </a:pPr>
            <a:r>
              <a:rPr lang="en-US" dirty="0"/>
              <a:t>PLN 1.8m from auditors (via the professional body, KIBR - the oversight board is allocated 20% of the registration fees of PIE auditors) </a:t>
            </a:r>
          </a:p>
          <a:p>
            <a:pPr marL="514350" indent="-514350">
              <a:buAutoNum type="arabicParenR"/>
            </a:pPr>
            <a:r>
              <a:rPr lang="en-US" dirty="0"/>
              <a:t>PLN 0.24m from the state budget </a:t>
            </a:r>
          </a:p>
          <a:p>
            <a:pPr marL="514350" indent="-514350">
              <a:buAutoNum type="arabicParenR"/>
            </a:pPr>
            <a:r>
              <a:rPr lang="en-US" dirty="0"/>
              <a:t>a specific contribution of PLN 0.7m from the World Bank (through technical assistance project) </a:t>
            </a:r>
            <a:endParaRPr lang="ro-RO" dirty="0"/>
          </a:p>
        </p:txBody>
      </p:sp>
    </p:spTree>
    <p:extLst>
      <p:ext uri="{BB962C8B-B14F-4D97-AF65-F5344CB8AC3E}">
        <p14:creationId xmlns:p14="http://schemas.microsoft.com/office/powerpoint/2010/main" val="1447578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Specific Examples Of </a:t>
            </a:r>
            <a:r>
              <a:rPr lang="en-US" dirty="0" smtClean="0"/>
              <a:t>POB </a:t>
            </a:r>
            <a:r>
              <a:rPr lang="en-US" dirty="0"/>
              <a:t>Funding Mechanisms: FRANCE</a:t>
            </a:r>
            <a:endParaRPr lang="ro-RO" dirty="0"/>
          </a:p>
        </p:txBody>
      </p:sp>
      <p:sp>
        <p:nvSpPr>
          <p:cNvPr id="3" name="Content Placeholder 2"/>
          <p:cNvSpPr>
            <a:spLocks noGrp="1"/>
          </p:cNvSpPr>
          <p:nvPr>
            <p:ph idx="1"/>
          </p:nvPr>
        </p:nvSpPr>
        <p:spPr/>
        <p:txBody>
          <a:bodyPr>
            <a:normAutofit fontScale="85000" lnSpcReduction="10000"/>
          </a:bodyPr>
          <a:lstStyle/>
          <a:p>
            <a:pPr marL="0" indent="0">
              <a:buNone/>
            </a:pPr>
            <a:r>
              <a:rPr lang="en-US" dirty="0"/>
              <a:t>In 2015, H3C financial resources amounts to €8.9m. This is made up of three sources or components: </a:t>
            </a:r>
          </a:p>
          <a:p>
            <a:pPr marL="514350" indent="-514350">
              <a:buAutoNum type="arabicParenR"/>
            </a:pPr>
            <a:r>
              <a:rPr lang="en-US" dirty="0"/>
              <a:t>An annual fixed contribution of 10 € per registered statutory auditor; </a:t>
            </a:r>
          </a:p>
          <a:p>
            <a:pPr marL="514350" indent="-514350">
              <a:buAutoNum type="arabicParenR"/>
            </a:pPr>
            <a:r>
              <a:rPr lang="en-US" dirty="0"/>
              <a:t>A fixed fee for each audit report issued: €1000, €500, or €20 depending on the size of the audited company; and</a:t>
            </a:r>
          </a:p>
          <a:p>
            <a:pPr marL="514350" indent="-514350">
              <a:buAutoNum type="arabicParenR"/>
            </a:pPr>
            <a:r>
              <a:rPr lang="en-US" dirty="0"/>
              <a:t>a proportional contribution at the expense of the French national professional body of statutory auditors (CNCC), based on the PIE-audit fees invoiced by its members (which was approximately €400m in 2015). The contribution rate is fixed by decree between 0.65% and 1%. </a:t>
            </a:r>
            <a:endParaRPr lang="ro-RO" dirty="0"/>
          </a:p>
        </p:txBody>
      </p:sp>
    </p:spTree>
    <p:extLst>
      <p:ext uri="{BB962C8B-B14F-4D97-AF65-F5344CB8AC3E}">
        <p14:creationId xmlns:p14="http://schemas.microsoft.com/office/powerpoint/2010/main" val="11581148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Specific Examples Of </a:t>
            </a:r>
            <a:r>
              <a:rPr lang="en-US" dirty="0" smtClean="0"/>
              <a:t>POB </a:t>
            </a:r>
            <a:r>
              <a:rPr lang="en-US" dirty="0"/>
              <a:t>Funding Mechanisms: UK</a:t>
            </a:r>
            <a:endParaRPr lang="ro-RO" dirty="0"/>
          </a:p>
        </p:txBody>
      </p:sp>
      <p:sp>
        <p:nvSpPr>
          <p:cNvPr id="3" name="Content Placeholder 2"/>
          <p:cNvSpPr>
            <a:spLocks noGrp="1"/>
          </p:cNvSpPr>
          <p:nvPr>
            <p:ph idx="1"/>
          </p:nvPr>
        </p:nvSpPr>
        <p:spPr>
          <a:xfrm>
            <a:off x="464024" y="2459381"/>
            <a:ext cx="10889776" cy="3140270"/>
          </a:xfrm>
        </p:spPr>
        <p:txBody>
          <a:bodyPr>
            <a:normAutofit/>
          </a:bodyPr>
          <a:lstStyle/>
          <a:p>
            <a:r>
              <a:rPr lang="en-US" dirty="0"/>
              <a:t>Audit quality review costs were £4.9m in 2015/16 and were funded by levies on the 4 Professional Organizations that register auditors</a:t>
            </a:r>
          </a:p>
          <a:p>
            <a:r>
              <a:rPr lang="en-US" dirty="0"/>
              <a:t>Some related FRC activities (e.g. audit oversight and standard setting) are funded by the general FRC funding, which is shared between PAOs and large companies</a:t>
            </a:r>
          </a:p>
          <a:p>
            <a:endParaRPr lang="en-US" sz="2400" dirty="0"/>
          </a:p>
          <a:p>
            <a:pPr lvl="0"/>
            <a:endParaRPr lang="en-US" sz="2600" dirty="0">
              <a:solidFill>
                <a:srgbClr val="000000"/>
              </a:solidFill>
            </a:endParaRPr>
          </a:p>
          <a:p>
            <a:pPr marL="0" indent="0">
              <a:buNone/>
            </a:pPr>
            <a:endParaRPr lang="ro-RO" dirty="0"/>
          </a:p>
        </p:txBody>
      </p:sp>
    </p:spTree>
    <p:extLst>
      <p:ext uri="{BB962C8B-B14F-4D97-AF65-F5344CB8AC3E}">
        <p14:creationId xmlns:p14="http://schemas.microsoft.com/office/powerpoint/2010/main" val="22074417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83493"/>
            <a:ext cx="10515600" cy="872836"/>
          </a:xfrm>
        </p:spPr>
        <p:txBody>
          <a:bodyPr>
            <a:normAutofit fontScale="90000"/>
          </a:bodyPr>
          <a:lstStyle/>
          <a:p>
            <a:r>
              <a:rPr lang="en-US" dirty="0"/>
              <a:t>Conclusion</a:t>
            </a:r>
            <a:br>
              <a:rPr lang="en-US" dirty="0"/>
            </a:br>
            <a:endParaRPr lang="ro-RO" dirty="0"/>
          </a:p>
        </p:txBody>
      </p:sp>
      <p:sp>
        <p:nvSpPr>
          <p:cNvPr id="3" name="Content Placeholder 2"/>
          <p:cNvSpPr>
            <a:spLocks noGrp="1"/>
          </p:cNvSpPr>
          <p:nvPr>
            <p:ph idx="1"/>
          </p:nvPr>
        </p:nvSpPr>
        <p:spPr/>
        <p:txBody>
          <a:bodyPr>
            <a:normAutofit fontScale="92500"/>
          </a:bodyPr>
          <a:lstStyle/>
          <a:p>
            <a:r>
              <a:rPr lang="en-US" dirty="0"/>
              <a:t>Funding should be free from undue influence from the profession (if auditors contribute – this should not be at their discretion)</a:t>
            </a:r>
          </a:p>
          <a:p>
            <a:r>
              <a:rPr lang="en-US" dirty="0"/>
              <a:t>There is a range of funding sources and funding amounts among audit regulators </a:t>
            </a:r>
          </a:p>
          <a:p>
            <a:r>
              <a:rPr lang="en-GB" dirty="0"/>
              <a:t>State funding is only usual where the POB is within a government ministry</a:t>
            </a:r>
            <a:endParaRPr lang="en-US" dirty="0"/>
          </a:p>
          <a:p>
            <a:r>
              <a:rPr lang="en-US" dirty="0"/>
              <a:t>Funding from auditors is most common, and is usually in proportion to audit income in some way.</a:t>
            </a:r>
          </a:p>
        </p:txBody>
      </p:sp>
    </p:spTree>
    <p:extLst>
      <p:ext uri="{BB962C8B-B14F-4D97-AF65-F5344CB8AC3E}">
        <p14:creationId xmlns:p14="http://schemas.microsoft.com/office/powerpoint/2010/main" val="25096750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t>
            </a:r>
            <a:r>
              <a:rPr lang="ro-RO" dirty="0" err="1"/>
              <a:t>taffing</a:t>
            </a:r>
            <a:endParaRPr lang="ro-RO" dirty="0"/>
          </a:p>
        </p:txBody>
      </p:sp>
      <p:sp>
        <p:nvSpPr>
          <p:cNvPr id="3" name="Content Placeholder 2"/>
          <p:cNvSpPr>
            <a:spLocks noGrp="1"/>
          </p:cNvSpPr>
          <p:nvPr>
            <p:ph idx="1"/>
          </p:nvPr>
        </p:nvSpPr>
        <p:spPr>
          <a:xfrm>
            <a:off x="441846" y="2474654"/>
            <a:ext cx="11308307" cy="2350564"/>
          </a:xfrm>
        </p:spPr>
        <p:txBody>
          <a:bodyPr>
            <a:normAutofit/>
          </a:bodyPr>
          <a:lstStyle/>
          <a:p>
            <a:r>
              <a:rPr lang="en-US" b="1" dirty="0"/>
              <a:t>IFIAR’s Principle 5</a:t>
            </a:r>
            <a:r>
              <a:rPr lang="en-US" dirty="0"/>
              <a:t>: Audit regulators should ensure that their staff is independent from the profession and should have sufficient staff of appropriate competence</a:t>
            </a:r>
          </a:p>
        </p:txBody>
      </p:sp>
    </p:spTree>
    <p:extLst>
      <p:ext uri="{BB962C8B-B14F-4D97-AF65-F5344CB8AC3E}">
        <p14:creationId xmlns:p14="http://schemas.microsoft.com/office/powerpoint/2010/main" val="4547625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t>
            </a:r>
            <a:r>
              <a:rPr lang="ro-RO" dirty="0"/>
              <a:t>taffing</a:t>
            </a:r>
            <a:r>
              <a:rPr lang="en-US" dirty="0"/>
              <a:t> – good practices - competence </a:t>
            </a:r>
            <a:endParaRPr lang="ro-RO" dirty="0"/>
          </a:p>
        </p:txBody>
      </p:sp>
      <p:sp>
        <p:nvSpPr>
          <p:cNvPr id="3" name="Content Placeholder 2"/>
          <p:cNvSpPr>
            <a:spLocks noGrp="1"/>
          </p:cNvSpPr>
          <p:nvPr>
            <p:ph idx="1"/>
          </p:nvPr>
        </p:nvSpPr>
        <p:spPr>
          <a:xfrm>
            <a:off x="668740" y="2502370"/>
            <a:ext cx="10685060" cy="3982837"/>
          </a:xfrm>
        </p:spPr>
        <p:txBody>
          <a:bodyPr>
            <a:noAutofit/>
          </a:bodyPr>
          <a:lstStyle/>
          <a:p>
            <a:r>
              <a:rPr lang="en-US" sz="2400" dirty="0"/>
              <a:t>Quality assurance reviewers should have appropriate professional education and relevant experience in audit and financial reporting combined with specific training on quality assurance reviews</a:t>
            </a:r>
          </a:p>
          <a:p>
            <a:r>
              <a:rPr lang="en-US" sz="2400" dirty="0"/>
              <a:t>The selection of reviewers for quality assurance should be effected in accordance with an objective procedure designed to ensure that there are no conflicts of interest between the reviewers and the statutory auditor/audit firm under review (e.g. reviewing audit firm - former employer)</a:t>
            </a:r>
          </a:p>
          <a:p>
            <a:r>
              <a:rPr lang="en-US" sz="2400" i="1" dirty="0"/>
              <a:t>Additional challenge especially for smaller audit regulators – sectoral experience – e.g. financial sector, airline industry</a:t>
            </a:r>
            <a:endParaRPr lang="ro-RO" sz="2400" i="1" dirty="0"/>
          </a:p>
        </p:txBody>
      </p:sp>
    </p:spTree>
    <p:extLst>
      <p:ext uri="{BB962C8B-B14F-4D97-AF65-F5344CB8AC3E}">
        <p14:creationId xmlns:p14="http://schemas.microsoft.com/office/powerpoint/2010/main" val="41925518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a:t>
            </a:r>
            <a:r>
              <a:rPr lang="ro-RO" dirty="0"/>
              <a:t>taffing</a:t>
            </a:r>
            <a:r>
              <a:rPr lang="en-US" dirty="0"/>
              <a:t>: good practice -  selection of reviewers</a:t>
            </a:r>
            <a:endParaRPr lang="ro-RO" dirty="0"/>
          </a:p>
        </p:txBody>
      </p:sp>
      <p:sp>
        <p:nvSpPr>
          <p:cNvPr id="3" name="Content Placeholder 2"/>
          <p:cNvSpPr>
            <a:spLocks noGrp="1"/>
          </p:cNvSpPr>
          <p:nvPr>
            <p:ph idx="1"/>
          </p:nvPr>
        </p:nvSpPr>
        <p:spPr>
          <a:xfrm>
            <a:off x="218364" y="2497961"/>
            <a:ext cx="11682483" cy="5036023"/>
          </a:xfrm>
        </p:spPr>
        <p:txBody>
          <a:bodyPr>
            <a:noAutofit/>
          </a:bodyPr>
          <a:lstStyle/>
          <a:p>
            <a:r>
              <a:rPr lang="en-US" sz="2400" dirty="0"/>
              <a:t>The following criteria shall apply to the selection of reviewers:</a:t>
            </a:r>
          </a:p>
          <a:p>
            <a:pPr marL="914400" lvl="2" indent="0">
              <a:buNone/>
            </a:pPr>
            <a:r>
              <a:rPr lang="en-US" sz="2400" dirty="0"/>
              <a:t>(a) reviewers shall have appropriate professional education and relevant experience in audit and financial reporting combined with specific training on quality assurance reviews</a:t>
            </a:r>
          </a:p>
          <a:p>
            <a:pPr marL="914400" lvl="2" indent="0">
              <a:buNone/>
            </a:pPr>
            <a:r>
              <a:rPr lang="en-US" sz="2400" dirty="0"/>
              <a:t>(b) a person shall not be allowed to act as a reviewer in a quality assurance review of a statutory auditor/audit firm until at least 3 years have elapsed since that person ceased to be a partner or an employee of, or otherwise associated with, that statutory auditor/audit firm</a:t>
            </a:r>
          </a:p>
          <a:p>
            <a:pPr marL="914400" lvl="2" indent="0">
              <a:buNone/>
            </a:pPr>
            <a:r>
              <a:rPr lang="en-US" sz="2400" dirty="0"/>
              <a:t>(c) reviewers shall declare that there are no conflicts of interest between them and the statutory auditor/audit firm to be reviewed</a:t>
            </a:r>
            <a:endParaRPr lang="ro-RO" sz="2400" dirty="0"/>
          </a:p>
        </p:txBody>
      </p:sp>
    </p:spTree>
    <p:extLst>
      <p:ext uri="{BB962C8B-B14F-4D97-AF65-F5344CB8AC3E}">
        <p14:creationId xmlns:p14="http://schemas.microsoft.com/office/powerpoint/2010/main" val="1234359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ro-RO" dirty="0" err="1"/>
              <a:t>Objective</a:t>
            </a:r>
            <a:r>
              <a:rPr lang="en-US" dirty="0"/>
              <a:t>s</a:t>
            </a:r>
          </a:p>
        </p:txBody>
      </p:sp>
      <p:sp>
        <p:nvSpPr>
          <p:cNvPr id="4" name="Content Placeholder 3"/>
          <p:cNvSpPr>
            <a:spLocks noGrp="1"/>
          </p:cNvSpPr>
          <p:nvPr>
            <p:ph idx="1"/>
          </p:nvPr>
        </p:nvSpPr>
        <p:spPr/>
        <p:txBody>
          <a:bodyPr>
            <a:normAutofit fontScale="92500" lnSpcReduction="20000"/>
          </a:bodyPr>
          <a:lstStyle/>
          <a:p>
            <a:r>
              <a:rPr lang="en-US" dirty="0"/>
              <a:t>Following the previous session, to provide an overview of good international experiences with regard to:</a:t>
            </a:r>
          </a:p>
          <a:p>
            <a:pPr lvl="1"/>
            <a:r>
              <a:rPr lang="en-US" dirty="0"/>
              <a:t>The structure and composition of Oversight Boards</a:t>
            </a:r>
          </a:p>
          <a:p>
            <a:pPr lvl="1"/>
            <a:r>
              <a:rPr lang="en-US" dirty="0"/>
              <a:t>Funding models; and</a:t>
            </a:r>
          </a:p>
          <a:p>
            <a:pPr lvl="1"/>
            <a:r>
              <a:rPr lang="en-US" dirty="0"/>
              <a:t>Staffing models </a:t>
            </a:r>
          </a:p>
          <a:p>
            <a:pPr marL="457200" lvl="1" indent="0">
              <a:buNone/>
            </a:pPr>
            <a:r>
              <a:rPr lang="en-US" sz="2800" dirty="0"/>
              <a:t>within various audit oversight and quality assurance systems around the World</a:t>
            </a:r>
          </a:p>
          <a:p>
            <a:r>
              <a:rPr lang="en-US" dirty="0"/>
              <a:t>To be informed on the journey taken by SARAS, the new audit oversight agency for Georgia, and to discuss the various models and their applicability to Ukraine’s circumstances</a:t>
            </a:r>
          </a:p>
        </p:txBody>
      </p:sp>
    </p:spTree>
    <p:extLst>
      <p:ext uri="{BB962C8B-B14F-4D97-AF65-F5344CB8AC3E}">
        <p14:creationId xmlns:p14="http://schemas.microsoft.com/office/powerpoint/2010/main" val="25634814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Staffing of audit firms – PIE auditors</a:t>
            </a:r>
            <a:endParaRPr lang="ro-RO" dirty="0"/>
          </a:p>
        </p:txBody>
      </p:sp>
      <p:sp>
        <p:nvSpPr>
          <p:cNvPr id="3" name="Content Placeholder 2"/>
          <p:cNvSpPr>
            <a:spLocks noGrp="1"/>
          </p:cNvSpPr>
          <p:nvPr>
            <p:ph idx="1"/>
          </p:nvPr>
        </p:nvSpPr>
        <p:spPr/>
        <p:txBody>
          <a:bodyPr/>
          <a:lstStyle/>
          <a:p>
            <a:r>
              <a:rPr lang="en-US" dirty="0"/>
              <a:t>The requirement in the EU Directive is that auditors/audit firms must have sufficient resources to perform the audits they undertake. It is up to countries how they ensure this.</a:t>
            </a:r>
          </a:p>
          <a:p>
            <a:r>
              <a:rPr lang="en-GB" dirty="0"/>
              <a:t>T</a:t>
            </a:r>
            <a:r>
              <a:rPr lang="en-US" dirty="0"/>
              <a:t>here are no specific resource requirements for auditors of PIEs – there are extra independence requirements e.g. rotation, and the requirement that they be inspected by the POB.</a:t>
            </a:r>
          </a:p>
          <a:p>
            <a:r>
              <a:rPr lang="en-GB" dirty="0"/>
              <a:t>S</a:t>
            </a:r>
            <a:r>
              <a:rPr lang="en-US" dirty="0" err="1"/>
              <a:t>ome</a:t>
            </a:r>
            <a:r>
              <a:rPr lang="en-US" dirty="0"/>
              <a:t> countries have separate </a:t>
            </a:r>
            <a:r>
              <a:rPr lang="en-US" dirty="0" err="1"/>
              <a:t>licences</a:t>
            </a:r>
            <a:r>
              <a:rPr lang="en-US" dirty="0"/>
              <a:t> or registration for PIE Auditors, but this is not required by EU Law.</a:t>
            </a:r>
            <a:endParaRPr lang="ro-RO" dirty="0"/>
          </a:p>
        </p:txBody>
      </p:sp>
    </p:spTree>
    <p:extLst>
      <p:ext uri="{BB962C8B-B14F-4D97-AF65-F5344CB8AC3E}">
        <p14:creationId xmlns:p14="http://schemas.microsoft.com/office/powerpoint/2010/main" val="37287655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are oversight boards structured?</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49977516"/>
              </p:ext>
            </p:extLst>
          </p:nvPr>
        </p:nvGraphicFramePr>
        <p:xfrm>
          <a:off x="838200" y="2459381"/>
          <a:ext cx="10515600" cy="37175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946531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 of Structures </a:t>
            </a:r>
          </a:p>
        </p:txBody>
      </p:sp>
      <p:sp>
        <p:nvSpPr>
          <p:cNvPr id="3" name="Content Placeholder 2"/>
          <p:cNvSpPr>
            <a:spLocks noGrp="1"/>
          </p:cNvSpPr>
          <p:nvPr>
            <p:ph idx="1"/>
          </p:nvPr>
        </p:nvSpPr>
        <p:spPr/>
        <p:txBody>
          <a:bodyPr>
            <a:normAutofit fontScale="85000" lnSpcReduction="20000"/>
          </a:bodyPr>
          <a:lstStyle/>
          <a:p>
            <a:r>
              <a:rPr lang="en-US" dirty="0"/>
              <a:t>The public oversight function in the </a:t>
            </a:r>
            <a:r>
              <a:rPr lang="en-US" dirty="0">
                <a:solidFill>
                  <a:schemeClr val="accent1"/>
                </a:solidFill>
              </a:rPr>
              <a:t>United Kingdom's Financial Reporting Council </a:t>
            </a:r>
            <a:r>
              <a:rPr lang="en-US" dirty="0"/>
              <a:t>has always been independent </a:t>
            </a:r>
          </a:p>
          <a:p>
            <a:r>
              <a:rPr lang="en-US" dirty="0"/>
              <a:t>The public oversight function in the </a:t>
            </a:r>
            <a:r>
              <a:rPr lang="en-US" dirty="0">
                <a:solidFill>
                  <a:schemeClr val="accent1"/>
                </a:solidFill>
              </a:rPr>
              <a:t>Netherlands</a:t>
            </a:r>
            <a:r>
              <a:rPr lang="en-US" dirty="0">
                <a:solidFill>
                  <a:schemeClr val="accent2"/>
                </a:solidFill>
              </a:rPr>
              <a:t> </a:t>
            </a:r>
            <a:r>
              <a:rPr lang="en-US" dirty="0"/>
              <a:t>has always been part of that country's securities regulator, the Authority for Financial Markets.  </a:t>
            </a:r>
          </a:p>
          <a:p>
            <a:r>
              <a:rPr lang="en-US" dirty="0"/>
              <a:t>The </a:t>
            </a:r>
            <a:r>
              <a:rPr lang="en-US" dirty="0">
                <a:solidFill>
                  <a:schemeClr val="accent1"/>
                </a:solidFill>
              </a:rPr>
              <a:t>French</a:t>
            </a:r>
            <a:r>
              <a:rPr lang="en-US" dirty="0"/>
              <a:t> audit oversight body, the H3C, was created in 2003 as a high-level independent public authority with direct links to the Minister of Justice and has a working relationship with the combined banking and insurance regulator</a:t>
            </a:r>
          </a:p>
          <a:p>
            <a:r>
              <a:rPr lang="en-US" dirty="0"/>
              <a:t>The </a:t>
            </a:r>
            <a:r>
              <a:rPr lang="en-US" dirty="0">
                <a:solidFill>
                  <a:schemeClr val="accent1"/>
                </a:solidFill>
              </a:rPr>
              <a:t>U.S. PCAOB </a:t>
            </a:r>
            <a:r>
              <a:rPr lang="en-US" dirty="0"/>
              <a:t>is established as an independent body, but its budget and significant decisions are subject to review by the securities regulator, the SEC</a:t>
            </a:r>
          </a:p>
          <a:p>
            <a:endParaRPr lang="en-US" dirty="0"/>
          </a:p>
        </p:txBody>
      </p:sp>
    </p:spTree>
    <p:extLst>
      <p:ext uri="{BB962C8B-B14F-4D97-AF65-F5344CB8AC3E}">
        <p14:creationId xmlns:p14="http://schemas.microsoft.com/office/powerpoint/2010/main" val="16306316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Advantages of a Separate, Dedicated Body</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97726419"/>
              </p:ext>
            </p:extLst>
          </p:nvPr>
        </p:nvGraphicFramePr>
        <p:xfrm>
          <a:off x="838199" y="1651379"/>
          <a:ext cx="10898875" cy="4525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241321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74001"/>
            <a:ext cx="10515600" cy="872836"/>
          </a:xfrm>
        </p:spPr>
        <p:txBody>
          <a:bodyPr/>
          <a:lstStyle/>
          <a:p>
            <a:r>
              <a:rPr lang="en-US" dirty="0"/>
              <a:t>Advantages of Embedding in a Larger Regulator</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86116270"/>
              </p:ext>
            </p:extLst>
          </p:nvPr>
        </p:nvGraphicFramePr>
        <p:xfrm>
          <a:off x="838200" y="2166424"/>
          <a:ext cx="10515600" cy="42074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691583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1763" y="1544341"/>
            <a:ext cx="10515600" cy="872836"/>
          </a:xfrm>
        </p:spPr>
        <p:txBody>
          <a:bodyPr/>
          <a:lstStyle/>
          <a:p>
            <a:r>
              <a:rPr lang="en-US" dirty="0"/>
              <a:t>Need to Insulate from Excessive Political Influence</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681941943"/>
              </p:ext>
            </p:extLst>
          </p:nvPr>
        </p:nvGraphicFramePr>
        <p:xfrm>
          <a:off x="544286" y="2170109"/>
          <a:ext cx="10963085" cy="44570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307080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Composition of the Board</a:t>
            </a:r>
          </a:p>
        </p:txBody>
      </p:sp>
      <p:sp>
        <p:nvSpPr>
          <p:cNvPr id="3" name="Content Placeholder 2"/>
          <p:cNvSpPr>
            <a:spLocks noGrp="1"/>
          </p:cNvSpPr>
          <p:nvPr>
            <p:ph idx="1"/>
          </p:nvPr>
        </p:nvSpPr>
        <p:spPr/>
        <p:txBody>
          <a:bodyPr>
            <a:normAutofit fontScale="77500" lnSpcReduction="20000"/>
          </a:bodyPr>
          <a:lstStyle/>
          <a:p>
            <a:pPr marL="0" indent="0">
              <a:buNone/>
            </a:pPr>
            <a:r>
              <a:rPr lang="en-US" dirty="0"/>
              <a:t>Board members should be selected to achieve both </a:t>
            </a:r>
            <a:r>
              <a:rPr lang="en-US" b="1" dirty="0"/>
              <a:t>competence</a:t>
            </a:r>
            <a:r>
              <a:rPr lang="en-US" dirty="0"/>
              <a:t> and </a:t>
            </a:r>
            <a:r>
              <a:rPr lang="en-US" b="1" dirty="0"/>
              <a:t>independence.</a:t>
            </a:r>
            <a:r>
              <a:rPr lang="en-US" dirty="0"/>
              <a:t>  Must find board members with </a:t>
            </a:r>
          </a:p>
          <a:p>
            <a:pPr lvl="1">
              <a:buFont typeface="Wingdings" panose="05000000000000000000" pitchFamily="2" charset="2"/>
              <a:buChar char="Ø"/>
            </a:pPr>
            <a:r>
              <a:rPr lang="en-US" dirty="0"/>
              <a:t>   </a:t>
            </a:r>
            <a:r>
              <a:rPr lang="en-US" sz="2800" dirty="0"/>
              <a:t>adequate </a:t>
            </a:r>
            <a:r>
              <a:rPr lang="en-US" sz="2800" b="1" dirty="0"/>
              <a:t>financial sophistication</a:t>
            </a:r>
          </a:p>
          <a:p>
            <a:pPr lvl="1">
              <a:buFont typeface="Wingdings" panose="05000000000000000000" pitchFamily="2" charset="2"/>
              <a:buChar char="Ø"/>
            </a:pPr>
            <a:r>
              <a:rPr lang="en-US" sz="2800" dirty="0"/>
              <a:t>  willingness to devote </a:t>
            </a:r>
            <a:r>
              <a:rPr lang="en-US" sz="2800" b="1" dirty="0"/>
              <a:t>time and attention</a:t>
            </a:r>
          </a:p>
          <a:p>
            <a:pPr marL="914400" lvl="2" indent="-457200">
              <a:buFont typeface="Wingdings" panose="05000000000000000000" pitchFamily="2" charset="2"/>
              <a:buChar char="Ø"/>
            </a:pPr>
            <a:r>
              <a:rPr lang="en-US" sz="2800" b="1" dirty="0"/>
              <a:t>credibility</a:t>
            </a:r>
            <a:r>
              <a:rPr lang="en-US" sz="2800" dirty="0"/>
              <a:t> with the profession and the public</a:t>
            </a:r>
          </a:p>
          <a:p>
            <a:pPr marL="0" lvl="1" indent="0">
              <a:buNone/>
            </a:pPr>
            <a:endParaRPr lang="en-US" dirty="0"/>
          </a:p>
          <a:p>
            <a:pPr marL="0" lvl="1" indent="0" algn="just">
              <a:buNone/>
            </a:pPr>
            <a:r>
              <a:rPr lang="en-US" sz="2800" dirty="0">
                <a:solidFill>
                  <a:srgbClr val="000000"/>
                </a:solidFill>
              </a:rPr>
              <a:t>Someone on the Board should have in-depth understanding and experience of the auditing process and/or have a perspective of user of financial information, or the Board must have a way of seeking advice with persons with that experience, without compromising its independence. This may be particularly challenging in emerging markets with a younger audit profession.</a:t>
            </a:r>
          </a:p>
          <a:p>
            <a:pPr marL="0" lvl="1" indent="0">
              <a:buNone/>
            </a:pPr>
            <a:endParaRPr lang="en-US" dirty="0"/>
          </a:p>
          <a:p>
            <a:pPr marL="0" lvl="1" indent="0">
              <a:buNone/>
            </a:pPr>
            <a:endParaRPr lang="en-US" dirty="0"/>
          </a:p>
          <a:p>
            <a:pPr marL="0" indent="0">
              <a:buNone/>
            </a:pPr>
            <a:endParaRPr lang="en-US" dirty="0"/>
          </a:p>
        </p:txBody>
      </p:sp>
    </p:spTree>
    <p:extLst>
      <p:ext uri="{BB962C8B-B14F-4D97-AF65-F5344CB8AC3E}">
        <p14:creationId xmlns:p14="http://schemas.microsoft.com/office/powerpoint/2010/main" val="13026510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 of Board Composition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95526514"/>
              </p:ext>
            </p:extLst>
          </p:nvPr>
        </p:nvGraphicFramePr>
        <p:xfrm>
          <a:off x="838200" y="2459381"/>
          <a:ext cx="10515600" cy="37175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25276063"/>
      </p:ext>
    </p:extLst>
  </p:cSld>
  <p:clrMapOvr>
    <a:masterClrMapping/>
  </p:clrMapOvr>
</p:sld>
</file>

<file path=ppt/theme/theme1.xml><?xml version="1.0" encoding="utf-8"?>
<a:theme xmlns:a="http://schemas.openxmlformats.org/drawingml/2006/main" name="STAREP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CFRR Theme">
  <a:themeElements>
    <a:clrScheme name="CFRR">
      <a:dk1>
        <a:srgbClr val="000000"/>
      </a:dk1>
      <a:lt1>
        <a:sysClr val="window" lastClr="FFFFFF"/>
      </a:lt1>
      <a:dk2>
        <a:srgbClr val="00AB51"/>
      </a:dk2>
      <a:lt2>
        <a:srgbClr val="FFFFFF"/>
      </a:lt2>
      <a:accent1>
        <a:srgbClr val="00ADE4"/>
      </a:accent1>
      <a:accent2>
        <a:srgbClr val="00AB51"/>
      </a:accent2>
      <a:accent3>
        <a:srgbClr val="F78D28"/>
      </a:accent3>
      <a:accent4>
        <a:srgbClr val="EB1C2D"/>
      </a:accent4>
      <a:accent5>
        <a:srgbClr val="872B90"/>
      </a:accent5>
      <a:accent6>
        <a:srgbClr val="FCC442"/>
      </a:accent6>
      <a:hlink>
        <a:srgbClr val="0070C0"/>
      </a:hlink>
      <a:folHlink>
        <a:srgbClr val="872B90"/>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1_CFRR Theme">
  <a:themeElements>
    <a:clrScheme name="CFRR">
      <a:dk1>
        <a:srgbClr val="000000"/>
      </a:dk1>
      <a:lt1>
        <a:sysClr val="window" lastClr="FFFFFF"/>
      </a:lt1>
      <a:dk2>
        <a:srgbClr val="00AB51"/>
      </a:dk2>
      <a:lt2>
        <a:srgbClr val="FFFFFF"/>
      </a:lt2>
      <a:accent1>
        <a:srgbClr val="00ADE4"/>
      </a:accent1>
      <a:accent2>
        <a:srgbClr val="00AB51"/>
      </a:accent2>
      <a:accent3>
        <a:srgbClr val="F78D28"/>
      </a:accent3>
      <a:accent4>
        <a:srgbClr val="EB1C2D"/>
      </a:accent4>
      <a:accent5>
        <a:srgbClr val="872B90"/>
      </a:accent5>
      <a:accent6>
        <a:srgbClr val="FCC442"/>
      </a:accent6>
      <a:hlink>
        <a:srgbClr val="0070C0"/>
      </a:hlink>
      <a:folHlink>
        <a:srgbClr val="872B90"/>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2_CFRR Theme">
  <a:themeElements>
    <a:clrScheme name="CFRR">
      <a:dk1>
        <a:srgbClr val="000000"/>
      </a:dk1>
      <a:lt1>
        <a:sysClr val="window" lastClr="FFFFFF"/>
      </a:lt1>
      <a:dk2>
        <a:srgbClr val="00AB51"/>
      </a:dk2>
      <a:lt2>
        <a:srgbClr val="FFFFFF"/>
      </a:lt2>
      <a:accent1>
        <a:srgbClr val="00ADE4"/>
      </a:accent1>
      <a:accent2>
        <a:srgbClr val="00AB51"/>
      </a:accent2>
      <a:accent3>
        <a:srgbClr val="F78D28"/>
      </a:accent3>
      <a:accent4>
        <a:srgbClr val="EB1C2D"/>
      </a:accent4>
      <a:accent5>
        <a:srgbClr val="872B90"/>
      </a:accent5>
      <a:accent6>
        <a:srgbClr val="FCC442"/>
      </a:accent6>
      <a:hlink>
        <a:srgbClr val="0070C0"/>
      </a:hlink>
      <a:folHlink>
        <a:srgbClr val="872B90"/>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3_CFRR Theme">
  <a:themeElements>
    <a:clrScheme name="CFRR">
      <a:dk1>
        <a:srgbClr val="000000"/>
      </a:dk1>
      <a:lt1>
        <a:sysClr val="window" lastClr="FFFFFF"/>
      </a:lt1>
      <a:dk2>
        <a:srgbClr val="00AB51"/>
      </a:dk2>
      <a:lt2>
        <a:srgbClr val="FFFFFF"/>
      </a:lt2>
      <a:accent1>
        <a:srgbClr val="00ADE4"/>
      </a:accent1>
      <a:accent2>
        <a:srgbClr val="00AB51"/>
      </a:accent2>
      <a:accent3>
        <a:srgbClr val="F78D28"/>
      </a:accent3>
      <a:accent4>
        <a:srgbClr val="EB1C2D"/>
      </a:accent4>
      <a:accent5>
        <a:srgbClr val="872B90"/>
      </a:accent5>
      <a:accent6>
        <a:srgbClr val="FCC442"/>
      </a:accent6>
      <a:hlink>
        <a:srgbClr val="0070C0"/>
      </a:hlink>
      <a:folHlink>
        <a:srgbClr val="872B90"/>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7.xml><?xml version="1.0" encoding="utf-8"?>
<a:theme xmlns:a="http://schemas.openxmlformats.org/drawingml/2006/main" name="4_CFRR Theme">
  <a:themeElements>
    <a:clrScheme name="CFRR">
      <a:dk1>
        <a:srgbClr val="000000"/>
      </a:dk1>
      <a:lt1>
        <a:sysClr val="window" lastClr="FFFFFF"/>
      </a:lt1>
      <a:dk2>
        <a:srgbClr val="00AB51"/>
      </a:dk2>
      <a:lt2>
        <a:srgbClr val="FFFFFF"/>
      </a:lt2>
      <a:accent1>
        <a:srgbClr val="00ADE4"/>
      </a:accent1>
      <a:accent2>
        <a:srgbClr val="00AB51"/>
      </a:accent2>
      <a:accent3>
        <a:srgbClr val="F78D28"/>
      </a:accent3>
      <a:accent4>
        <a:srgbClr val="EB1C2D"/>
      </a:accent4>
      <a:accent5>
        <a:srgbClr val="872B90"/>
      </a:accent5>
      <a:accent6>
        <a:srgbClr val="FCC442"/>
      </a:accent6>
      <a:hlink>
        <a:srgbClr val="0070C0"/>
      </a:hlink>
      <a:folHlink>
        <a:srgbClr val="872B90"/>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8.xml><?xml version="1.0" encoding="utf-8"?>
<a:theme xmlns:a="http://schemas.openxmlformats.org/drawingml/2006/main" name="5_CFRR Theme">
  <a:themeElements>
    <a:clrScheme name="CFRR">
      <a:dk1>
        <a:srgbClr val="000000"/>
      </a:dk1>
      <a:lt1>
        <a:sysClr val="window" lastClr="FFFFFF"/>
      </a:lt1>
      <a:dk2>
        <a:srgbClr val="00AB51"/>
      </a:dk2>
      <a:lt2>
        <a:srgbClr val="FFFFFF"/>
      </a:lt2>
      <a:accent1>
        <a:srgbClr val="00ADE4"/>
      </a:accent1>
      <a:accent2>
        <a:srgbClr val="00AB51"/>
      </a:accent2>
      <a:accent3>
        <a:srgbClr val="F78D28"/>
      </a:accent3>
      <a:accent4>
        <a:srgbClr val="EB1C2D"/>
      </a:accent4>
      <a:accent5>
        <a:srgbClr val="872B90"/>
      </a:accent5>
      <a:accent6>
        <a:srgbClr val="FCC442"/>
      </a:accent6>
      <a:hlink>
        <a:srgbClr val="0070C0"/>
      </a:hlink>
      <a:folHlink>
        <a:srgbClr val="872B90"/>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2489</TotalTime>
  <Words>1759</Words>
  <Application>Microsoft Office PowerPoint</Application>
  <PresentationFormat>Произвольный</PresentationFormat>
  <Paragraphs>111</Paragraphs>
  <Slides>20</Slides>
  <Notes>1</Notes>
  <HiddenSlides>0</HiddenSlides>
  <MMClips>0</MMClips>
  <ScaleCrop>false</ScaleCrop>
  <HeadingPairs>
    <vt:vector size="4" baseType="variant">
      <vt:variant>
        <vt:lpstr>Тема</vt:lpstr>
      </vt:variant>
      <vt:variant>
        <vt:i4>8</vt:i4>
      </vt:variant>
      <vt:variant>
        <vt:lpstr>Заголовки слайдов</vt:lpstr>
      </vt:variant>
      <vt:variant>
        <vt:i4>20</vt:i4>
      </vt:variant>
    </vt:vector>
  </HeadingPairs>
  <TitlesOfParts>
    <vt:vector size="28" baseType="lpstr">
      <vt:lpstr>STAREP Theme</vt:lpstr>
      <vt:lpstr>Custom Design</vt:lpstr>
      <vt:lpstr>CFRR Theme</vt:lpstr>
      <vt:lpstr>1_CFRR Theme</vt:lpstr>
      <vt:lpstr>2_CFRR Theme</vt:lpstr>
      <vt:lpstr>3_CFRR Theme</vt:lpstr>
      <vt:lpstr>4_CFRR Theme</vt:lpstr>
      <vt:lpstr>5_CFRR Theme</vt:lpstr>
      <vt:lpstr>Audit reform in the EU and the global context: what measures were taken by other countries to strengthen audit regulation </vt:lpstr>
      <vt:lpstr>Objectives</vt:lpstr>
      <vt:lpstr>How are oversight boards structured?</vt:lpstr>
      <vt:lpstr>Examples of Structures </vt:lpstr>
      <vt:lpstr>Advantages of a Separate, Dedicated Body</vt:lpstr>
      <vt:lpstr>Advantages of Embedding in a Larger Regulator</vt:lpstr>
      <vt:lpstr>Need to Insulate from Excessive Political Influence</vt:lpstr>
      <vt:lpstr>Composition of the Board</vt:lpstr>
      <vt:lpstr>Examples of Board Composition</vt:lpstr>
      <vt:lpstr>Conclusions</vt:lpstr>
      <vt:lpstr>Sources Of Funding (1)</vt:lpstr>
      <vt:lpstr>Sources Of Funding (2)</vt:lpstr>
      <vt:lpstr>Specific Examples Of POB Funding Mechanisms: POLAND </vt:lpstr>
      <vt:lpstr>Specific Examples Of POB Funding Mechanisms: FRANCE</vt:lpstr>
      <vt:lpstr>Specific Examples Of POB Funding Mechanisms: UK</vt:lpstr>
      <vt:lpstr>Conclusion </vt:lpstr>
      <vt:lpstr>Staffing</vt:lpstr>
      <vt:lpstr>Staffing – good practices - competence </vt:lpstr>
      <vt:lpstr>Staffing: good practice -  selection of reviewers</vt:lpstr>
      <vt:lpstr>Staffing of audit firms – PIE auditors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PRMM Strategic Staffing Plan</dc:title>
  <dc:creator>Ecaterina Gusarova</dc:creator>
  <cp:lastModifiedBy>lenovo.eufsp</cp:lastModifiedBy>
  <cp:revision>145</cp:revision>
  <dcterms:created xsi:type="dcterms:W3CDTF">2015-03-23T14:38:11Z</dcterms:created>
  <dcterms:modified xsi:type="dcterms:W3CDTF">2017-09-28T20:48:11Z</dcterms:modified>
</cp:coreProperties>
</file>